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9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D256-CA88-4726-8D60-E14FB08A0DDC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0CF39-49BE-4347-9C5A-691913EA1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D256-CA88-4726-8D60-E14FB08A0DDC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0CF39-49BE-4347-9C5A-691913EA1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D256-CA88-4726-8D60-E14FB08A0DDC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0CF39-49BE-4347-9C5A-691913EA1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D256-CA88-4726-8D60-E14FB08A0DDC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0CF39-49BE-4347-9C5A-691913EA1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D256-CA88-4726-8D60-E14FB08A0DDC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0CF39-49BE-4347-9C5A-691913EA1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D256-CA88-4726-8D60-E14FB08A0DDC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0CF39-49BE-4347-9C5A-691913EA1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D256-CA88-4726-8D60-E14FB08A0DDC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0CF39-49BE-4347-9C5A-691913EA1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D256-CA88-4726-8D60-E14FB08A0DDC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0CF39-49BE-4347-9C5A-691913EA1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D256-CA88-4726-8D60-E14FB08A0DDC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0CF39-49BE-4347-9C5A-691913EA1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D256-CA88-4726-8D60-E14FB08A0DDC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0CF39-49BE-4347-9C5A-691913EA1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D256-CA88-4726-8D60-E14FB08A0DDC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0CF39-49BE-4347-9C5A-691913EA1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1D256-CA88-4726-8D60-E14FB08A0DDC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0CF39-49BE-4347-9C5A-691913EA15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wstań, O wstań, dla Jezu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6553200" cy="4572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O wstań, O wstań, dla Jezusa</a:t>
            </a:r>
            <a:r>
              <a:rPr lang="pl-PL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90600"/>
            <a:ext cx="5791200" cy="5486400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wstań, O wstań, dla Jezusa!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Niosący dobrą wieść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Podnieś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swój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głos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donośnie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ewangelię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nieść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zaukła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zaułka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Przymuzaj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ludzi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wejś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ć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wszyscy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usłyszą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muszą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wejść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wstań, O wstań, dla Jezusa!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Pokutuj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ń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sądem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Bożym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ukry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ć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zdoła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pewno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grzechów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przebaczenia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ma;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przeklęty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jest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 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świętej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szybko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obmyje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wstań, O wstań, dla Jezusa!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Opieraj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Cielesne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ramię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zawiedzie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ufaj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Włóż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pancerz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ewangelii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modlitwie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czuwaj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wci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ą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obowi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ą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wezwie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Ofiarę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życia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złóż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wstań, O wstań,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Zabierz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gotowości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ciągle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Czekamy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Ciebie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wraz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Ciebie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źle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Oblubienica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wci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ą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woła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Przyjdź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166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wstań, O wstań, dla Jezusa!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wstań, O wstań, dla Jezusa! Niosący dobrą wieść</dc:title>
  <dc:creator>FRONT</dc:creator>
  <cp:lastModifiedBy>FRONT</cp:lastModifiedBy>
  <cp:revision>28</cp:revision>
  <dcterms:created xsi:type="dcterms:W3CDTF">2024-08-30T00:50:09Z</dcterms:created>
  <dcterms:modified xsi:type="dcterms:W3CDTF">2024-09-03T18:58:00Z</dcterms:modified>
</cp:coreProperties>
</file>