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8B0D1-B0FC-4C2A-8CE4-C2BE0F42D770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08B44-F3A4-4DD5-BCED-4988F46914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8B0D1-B0FC-4C2A-8CE4-C2BE0F42D770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08B44-F3A4-4DD5-BCED-4988F46914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8B0D1-B0FC-4C2A-8CE4-C2BE0F42D770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08B44-F3A4-4DD5-BCED-4988F46914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8B0D1-B0FC-4C2A-8CE4-C2BE0F42D770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08B44-F3A4-4DD5-BCED-4988F46914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8B0D1-B0FC-4C2A-8CE4-C2BE0F42D770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08B44-F3A4-4DD5-BCED-4988F46914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8B0D1-B0FC-4C2A-8CE4-C2BE0F42D770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08B44-F3A4-4DD5-BCED-4988F46914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8B0D1-B0FC-4C2A-8CE4-C2BE0F42D770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08B44-F3A4-4DD5-BCED-4988F46914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8B0D1-B0FC-4C2A-8CE4-C2BE0F42D770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08B44-F3A4-4DD5-BCED-4988F46914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8B0D1-B0FC-4C2A-8CE4-C2BE0F42D770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08B44-F3A4-4DD5-BCED-4988F46914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8B0D1-B0FC-4C2A-8CE4-C2BE0F42D770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08B44-F3A4-4DD5-BCED-4988F46914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8B0D1-B0FC-4C2A-8CE4-C2BE0F42D770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08B44-F3A4-4DD5-BCED-4988F46914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8B0D1-B0FC-4C2A-8CE4-C2BE0F42D770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08B44-F3A4-4DD5-BCED-4988F46914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rk, For The Night Is Coming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ork, For The Night Is Coming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1736" y="142852"/>
            <a:ext cx="4000528" cy="57150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solidFill>
                  <a:schemeClr val="bg1"/>
                </a:solidFill>
              </a:rPr>
              <a:t>O</a:t>
            </a:r>
            <a:r>
              <a:rPr lang="en-US" b="1" dirty="0">
                <a:solidFill>
                  <a:schemeClr val="bg1"/>
                </a:solidFill>
              </a:rPr>
              <a:t>! </a:t>
            </a:r>
            <a:r>
              <a:rPr lang="en-US" b="1" dirty="0" err="1">
                <a:solidFill>
                  <a:schemeClr val="bg1"/>
                </a:solidFill>
              </a:rPr>
              <a:t>miasa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sakaiza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0166" y="1428736"/>
            <a:ext cx="6400800" cy="4786346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1. O! </a:t>
            </a:r>
            <a:r>
              <a:rPr lang="en-US" sz="1600" b="1" dirty="0" err="1" smtClean="0">
                <a:solidFill>
                  <a:schemeClr val="bg1"/>
                </a:solidFill>
              </a:rPr>
              <a:t>miasà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sakaiza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Jeso</a:t>
            </a:r>
            <a:r>
              <a:rPr lang="en-US" sz="1600" b="1" dirty="0" smtClean="0">
                <a:solidFill>
                  <a:schemeClr val="bg1"/>
                </a:solidFill>
              </a:rPr>
              <a:t> no </a:t>
            </a:r>
            <a:r>
              <a:rPr lang="en-US" sz="1600" b="1" dirty="0" err="1" smtClean="0">
                <a:solidFill>
                  <a:schemeClr val="bg1"/>
                </a:solidFill>
              </a:rPr>
              <a:t>herinao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Na </a:t>
            </a:r>
            <a:r>
              <a:rPr lang="en-US" sz="1600" b="1" dirty="0" err="1" smtClean="0">
                <a:solidFill>
                  <a:schemeClr val="bg1"/>
                </a:solidFill>
              </a:rPr>
              <a:t>misy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mafy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aza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Izy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tsy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handao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Dia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matokia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tokoa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Fa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Jeso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momba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anao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Ka </a:t>
            </a:r>
            <a:r>
              <a:rPr lang="en-US" sz="1600" b="1" dirty="0" err="1" smtClean="0">
                <a:solidFill>
                  <a:schemeClr val="bg1"/>
                </a:solidFill>
              </a:rPr>
              <a:t>hisy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voka-tsoa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Hifalianao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2. </a:t>
            </a:r>
            <a:r>
              <a:rPr lang="en-US" sz="1600" b="1" dirty="0" err="1" smtClean="0">
                <a:solidFill>
                  <a:schemeClr val="bg1"/>
                </a:solidFill>
              </a:rPr>
              <a:t>Maro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andro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lasa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lzay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tsy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nanaovanao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Ka </a:t>
            </a:r>
            <a:r>
              <a:rPr lang="en-US" sz="1600" b="1" dirty="0" err="1" smtClean="0">
                <a:solidFill>
                  <a:schemeClr val="bg1"/>
                </a:solidFill>
              </a:rPr>
              <a:t>mbola</a:t>
            </a:r>
            <a:r>
              <a:rPr lang="en-US" sz="1600" b="1" dirty="0" smtClean="0">
                <a:solidFill>
                  <a:schemeClr val="bg1"/>
                </a:solidFill>
              </a:rPr>
              <a:t> be </a:t>
            </a:r>
            <a:r>
              <a:rPr lang="en-US" sz="1600" b="1" dirty="0" err="1" smtClean="0">
                <a:solidFill>
                  <a:schemeClr val="bg1"/>
                </a:solidFill>
              </a:rPr>
              <a:t>ny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asa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lzay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tsy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vitanao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Koa </a:t>
            </a:r>
            <a:r>
              <a:rPr lang="en-US" sz="1600" b="1" dirty="0" err="1" smtClean="0">
                <a:solidFill>
                  <a:schemeClr val="bg1"/>
                </a:solidFill>
              </a:rPr>
              <a:t>dia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mitsangàna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Hanao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tokoa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izao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Hahavitanao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tsara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anjaranao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3. </a:t>
            </a:r>
            <a:r>
              <a:rPr lang="en-US" sz="1600" b="1" dirty="0" err="1" smtClean="0">
                <a:solidFill>
                  <a:schemeClr val="bg1"/>
                </a:solidFill>
              </a:rPr>
              <a:t>lndro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fa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mihariva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Fohy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andronao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Moa </a:t>
            </a:r>
            <a:r>
              <a:rPr lang="en-US" sz="1600" b="1" dirty="0" err="1" smtClean="0">
                <a:solidFill>
                  <a:schemeClr val="bg1"/>
                </a:solidFill>
              </a:rPr>
              <a:t>tsy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mba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fantatrao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va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Ka </a:t>
            </a:r>
            <a:r>
              <a:rPr lang="en-US" sz="1600" b="1" dirty="0" err="1" smtClean="0">
                <a:solidFill>
                  <a:schemeClr val="bg1"/>
                </a:solidFill>
              </a:rPr>
              <a:t>tsy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hitanao</a:t>
            </a:r>
            <a:r>
              <a:rPr lang="en-US" sz="1600" b="1" dirty="0" smtClean="0">
                <a:solidFill>
                  <a:schemeClr val="bg1"/>
                </a:solidFill>
              </a:rPr>
              <a:t>?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Eny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fa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manakaiky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Jeso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Mpitsara</a:t>
            </a:r>
            <a:r>
              <a:rPr lang="en-US" sz="1600" b="1" dirty="0" smtClean="0">
                <a:solidFill>
                  <a:schemeClr val="bg1"/>
                </a:solidFill>
              </a:rPr>
              <a:t> re,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Ary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efa</a:t>
            </a:r>
            <a:r>
              <a:rPr lang="en-US" sz="1600" b="1" dirty="0" smtClean="0">
                <a:solidFill>
                  <a:schemeClr val="bg1"/>
                </a:solidFill>
              </a:rPr>
              <a:t> ‘</a:t>
            </a:r>
            <a:r>
              <a:rPr lang="en-US" sz="1600" b="1" dirty="0" err="1" smtClean="0">
                <a:solidFill>
                  <a:schemeClr val="bg1"/>
                </a:solidFill>
              </a:rPr>
              <a:t>mby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akaiky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hodianao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4. </a:t>
            </a:r>
            <a:r>
              <a:rPr lang="en-US" sz="1600" b="1" dirty="0" err="1" smtClean="0">
                <a:solidFill>
                  <a:schemeClr val="bg1"/>
                </a:solidFill>
              </a:rPr>
              <a:t>Rehefa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tonga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Jeso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Tompon’ny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asanao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Ary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hamaly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soa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mpiasany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Mandrakizay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doria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No </a:t>
            </a:r>
            <a:r>
              <a:rPr lang="en-US" sz="1600" b="1" dirty="0" err="1" smtClean="0">
                <a:solidFill>
                  <a:schemeClr val="bg1"/>
                </a:solidFill>
              </a:rPr>
              <a:t>hifalianao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Raha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mpanompo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tsara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Mahatoky</a:t>
            </a:r>
            <a:r>
              <a:rPr lang="en-US" sz="1600" b="1" dirty="0" smtClean="0">
                <a:solidFill>
                  <a:schemeClr val="bg1"/>
                </a:solidFill>
              </a:rPr>
              <a:t> e</a:t>
            </a:r>
            <a:r>
              <a:rPr lang="en-US" sz="16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128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O! miasa, sakaiza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O! miasa, sakaiza </dc:title>
  <dc:creator>mary</dc:creator>
  <cp:lastModifiedBy>FRONT</cp:lastModifiedBy>
  <cp:revision>6</cp:revision>
  <dcterms:created xsi:type="dcterms:W3CDTF">2022-03-29T20:00:52Z</dcterms:created>
  <dcterms:modified xsi:type="dcterms:W3CDTF">2024-09-24T14:06:38Z</dcterms:modified>
</cp:coreProperties>
</file>