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8E8A8-8779-40BA-97BB-E9ED71C82307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, hlava v muk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3434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Ó, </a:t>
            </a:r>
            <a:r>
              <a:rPr lang="en-US" b="1" dirty="0" err="1"/>
              <a:t>hlava</a:t>
            </a:r>
            <a:r>
              <a:rPr lang="en-US" b="1" dirty="0"/>
              <a:t> v </a:t>
            </a:r>
            <a:r>
              <a:rPr lang="en-US" b="1" dirty="0" err="1" smtClean="0"/>
              <a:t>mukách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7391400" cy="4038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mukách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plná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tŕň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krvou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zrak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posmech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ozdobená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cťou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milosťou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pohanená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ľudskou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hriešnosťou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zaniesť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bôľom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skryť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podstúpiť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vrúcne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zatúžil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čakám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zľutovanie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zaslúžil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vyriecť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slávospevy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vziať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možno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Kráľu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ďakovať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smiem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vernosti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cnosť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svojej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dlane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večnosť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pevným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štítom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zažeň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strachu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svitom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vtedy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privinie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vprostred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istotne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nezhynie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https://www.youtube.com/watch?v=G8LxcFxgngM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181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Ó, hlava v mukách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Ó, hlava ubolená czechslovak</dc:title>
  <dc:creator>FRONT</dc:creator>
  <cp:lastModifiedBy>FRONT</cp:lastModifiedBy>
  <cp:revision>8</cp:revision>
  <dcterms:created xsi:type="dcterms:W3CDTF">2024-09-13T18:52:31Z</dcterms:created>
  <dcterms:modified xsi:type="dcterms:W3CDTF">2024-09-14T15:48:04Z</dcterms:modified>
</cp:coreProperties>
</file>