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6197-D9A0-474A-BD5A-B6DAD42A2E28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D38AC-B494-4C77-A2C5-5EF9506FF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6197-D9A0-474A-BD5A-B6DAD42A2E28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D38AC-B494-4C77-A2C5-5EF9506FF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6197-D9A0-474A-BD5A-B6DAD42A2E28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D38AC-B494-4C77-A2C5-5EF9506FF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6197-D9A0-474A-BD5A-B6DAD42A2E28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D38AC-B494-4C77-A2C5-5EF9506FF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6197-D9A0-474A-BD5A-B6DAD42A2E28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D38AC-B494-4C77-A2C5-5EF9506FF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6197-D9A0-474A-BD5A-B6DAD42A2E28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D38AC-B494-4C77-A2C5-5EF9506FF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6197-D9A0-474A-BD5A-B6DAD42A2E28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D38AC-B494-4C77-A2C5-5EF9506FF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6197-D9A0-474A-BD5A-B6DAD42A2E28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D38AC-B494-4C77-A2C5-5EF9506FF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6197-D9A0-474A-BD5A-B6DAD42A2E28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D38AC-B494-4C77-A2C5-5EF9506FF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6197-D9A0-474A-BD5A-B6DAD42A2E28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D38AC-B494-4C77-A2C5-5EF9506FF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6197-D9A0-474A-BD5A-B6DAD42A2E28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D38AC-B494-4C77-A2C5-5EF9506FF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66197-D9A0-474A-BD5A-B6DAD42A2E28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D38AC-B494-4C77-A2C5-5EF9506FF9B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Sacred Head, Now Wounded3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capo insanguin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990600"/>
            <a:ext cx="4572000" cy="45720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 capo </a:t>
            </a:r>
            <a:r>
              <a:rPr lang="en-US" b="1" dirty="0" err="1" smtClean="0"/>
              <a:t>insanguinato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66800" y="2438400"/>
            <a:ext cx="4572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/>
              <a:t>O </a:t>
            </a:r>
            <a:r>
              <a:rPr lang="it-IT" b="1" dirty="0" smtClean="0"/>
              <a:t>capo insanguinato del dolce mio Signor,</a:t>
            </a:r>
          </a:p>
          <a:p>
            <a:r>
              <a:rPr lang="it-IT" b="1" dirty="0" smtClean="0"/>
              <a:t>di spine incoronato, straziato dal dolor:</a:t>
            </a:r>
          </a:p>
          <a:p>
            <a:r>
              <a:rPr lang="it-IT" b="1" dirty="0" smtClean="0"/>
              <a:t>perché son sì spietati gli uomini con Te?</a:t>
            </a:r>
          </a:p>
          <a:p>
            <a:r>
              <a:rPr lang="it-IT" b="1" dirty="0" smtClean="0"/>
              <a:t>Ma sono i miei peccati! Gesù, pietà di me.</a:t>
            </a:r>
          </a:p>
          <a:p>
            <a:endParaRPr lang="it-IT" b="1" dirty="0" smtClean="0"/>
          </a:p>
          <a:p>
            <a:endParaRPr lang="it-IT" b="1" dirty="0" smtClean="0"/>
          </a:p>
          <a:p>
            <a:endParaRPr lang="it-IT" b="1" dirty="0" smtClean="0"/>
          </a:p>
          <a:p>
            <a:endParaRPr lang="it-IT" b="1" dirty="0" smtClean="0"/>
          </a:p>
          <a:p>
            <a:endParaRPr lang="it-IT" b="1" dirty="0" smtClean="0"/>
          </a:p>
          <a:p>
            <a:r>
              <a:rPr lang="it-IT" b="1" dirty="0" smtClean="0"/>
              <a:t>ignore</a:t>
            </a:r>
            <a:r>
              <a:rPr lang="it-IT" b="1" dirty="0" smtClean="0"/>
              <a:t>, dolce Volto di pena e di dolor,</a:t>
            </a:r>
          </a:p>
          <a:p>
            <a:r>
              <a:rPr lang="it-IT" b="1" dirty="0" smtClean="0"/>
              <a:t>o Volto pien di luce, colpito per amor.</a:t>
            </a:r>
          </a:p>
          <a:p>
            <a:r>
              <a:rPr lang="it-IT" b="1" dirty="0" smtClean="0"/>
              <a:t>Avvolto nella morte, perduto sei per noi.</a:t>
            </a:r>
          </a:p>
          <a:p>
            <a:r>
              <a:rPr lang="it-IT" b="1" dirty="0" smtClean="0"/>
              <a:t>Accogli il nostro pianto, o nostro Salvator</a:t>
            </a:r>
            <a:r>
              <a:rPr lang="it-IT" b="1" dirty="0" smtClean="0"/>
              <a:t>.</a:t>
            </a:r>
            <a:endParaRPr lang="it-IT" b="1" dirty="0" smtClean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78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capo insanguinato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capo insanguinato italy</dc:title>
  <dc:creator>FRONT</dc:creator>
  <cp:lastModifiedBy>FRONT</cp:lastModifiedBy>
  <cp:revision>11</cp:revision>
  <dcterms:created xsi:type="dcterms:W3CDTF">2024-09-10T19:29:56Z</dcterms:created>
  <dcterms:modified xsi:type="dcterms:W3CDTF">2024-09-13T16:51:30Z</dcterms:modified>
</cp:coreProperties>
</file>