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AF35D-C91C-4E9B-9494-91FFD4428F36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B7D91-1698-4DB5-95EB-8C1AA1653CB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łowo uwieńczo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609600"/>
            <a:ext cx="48006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Głowo</a:t>
            </a:r>
            <a:r>
              <a:rPr lang="en-US" b="1" dirty="0" smtClean="0"/>
              <a:t> </a:t>
            </a:r>
            <a:r>
              <a:rPr lang="en-US" b="1" dirty="0" err="1" smtClean="0"/>
              <a:t>uwieńczona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828800"/>
            <a:ext cx="5486400" cy="3810000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Głowo, uwieńczona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cierniami,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pełna ran.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jakżeś krwią zbroczona, jak strasznie cierpi Pan.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Głowo mego Boga, pokłony oddaję Ci.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Tyś sercu memu droga. Bądź pozdrowiona mi!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Nim cię, o święta głowo, na krzyżu zwiesił Bóg,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nim rzekł ostatnie słowo, że zwyciężony wróg,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katuszy poniósł wiele, okrutny znosił ból,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duszy i na ciele, wszechświata cierpiał Król.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Sam swe wyciągnął ręce, na krzyż je rozpiąć dał,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jakby, choć w srogiej męce, grzesznika objąć chciał.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tych, co z Niego szydzą, spojrzenie słodkie śle,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przebacza, bo nie wiedzą, że sami czynią źle.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138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Głowo uwieńczona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Głowo uwieńczona polish</dc:title>
  <dc:creator>FRONT</dc:creator>
  <cp:lastModifiedBy>FRONT</cp:lastModifiedBy>
  <cp:revision>6</cp:revision>
  <dcterms:created xsi:type="dcterms:W3CDTF">2024-09-10T17:24:17Z</dcterms:created>
  <dcterms:modified xsi:type="dcterms:W3CDTF">2024-09-12T20:00:27Z</dcterms:modified>
</cp:coreProperties>
</file>