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428D2-B533-47AA-ACBB-A93CA9C86968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7B11-9ED2-4D5A-99FA-C1B1E0DF25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 La oss takke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42852"/>
            <a:ext cx="4429156" cy="35719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Nu La oss takke Gud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9001156" cy="2857520"/>
          </a:xfrm>
        </p:spPr>
        <p:txBody>
          <a:bodyPr numCol="2"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 la oss takke Gud  med hjerte, munn og hender,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overflødig godt  så uforskyldt oss sender,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helt fra moders liv  på oss har nådig tenkt,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alt hva tjenelig er, så rikelig oss skjenkt.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evig rike Gud,  han oss fremdeles unne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glede og sin fred! Han give at vi kunne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nåden alltid stå,  og hva oss enn skal skje,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 hjelp i nød og død,  til sist hans åsyn se!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Fader og Guds Sønn og deg, Guds Ånd skje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ære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skapnings lov og pris  skal vi for tronen bære!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Velsignet Guddom, du  som var og er og blir,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deg i ydmykhet  vårt takkeoffer gir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134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La oss takke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 La oss takke Gud </dc:title>
  <dc:creator>mary</dc:creator>
  <cp:lastModifiedBy>FRONT</cp:lastModifiedBy>
  <cp:revision>11</cp:revision>
  <dcterms:created xsi:type="dcterms:W3CDTF">2020-02-25T21:12:50Z</dcterms:created>
  <dcterms:modified xsi:type="dcterms:W3CDTF">2024-09-18T14:44:50Z</dcterms:modified>
</cp:coreProperties>
</file>