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ED2-0E46-4A34-A0C5-7DA7F4DBCB8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D383-CE1C-4075-9691-F4B29E357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ED2-0E46-4A34-A0C5-7DA7F4DBCB8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D383-CE1C-4075-9691-F4B29E357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ED2-0E46-4A34-A0C5-7DA7F4DBCB8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D383-CE1C-4075-9691-F4B29E357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ED2-0E46-4A34-A0C5-7DA7F4DBCB8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D383-CE1C-4075-9691-F4B29E357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ED2-0E46-4A34-A0C5-7DA7F4DBCB8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D383-CE1C-4075-9691-F4B29E357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ED2-0E46-4A34-A0C5-7DA7F4DBCB8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D383-CE1C-4075-9691-F4B29E357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ED2-0E46-4A34-A0C5-7DA7F4DBCB8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D383-CE1C-4075-9691-F4B29E357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ED2-0E46-4A34-A0C5-7DA7F4DBCB8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D383-CE1C-4075-9691-F4B29E357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ED2-0E46-4A34-A0C5-7DA7F4DBCB8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D383-CE1C-4075-9691-F4B29E357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ED2-0E46-4A34-A0C5-7DA7F4DBCB8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D383-CE1C-4075-9691-F4B29E357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2ED2-0E46-4A34-A0C5-7DA7F4DBCB84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D383-CE1C-4075-9691-F4B29E3577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F2ED2-0E46-4A34-A0C5-7DA7F4DBCB84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BD383-CE1C-4075-9691-F4B29E3577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ng Cristo ta Motin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52399"/>
            <a:ext cx="5334000" cy="3810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Kang Cristo </a:t>
            </a:r>
            <a:r>
              <a:rPr lang="en-US" b="1" dirty="0" err="1" smtClean="0"/>
              <a:t>ta</a:t>
            </a:r>
            <a:r>
              <a:rPr lang="en-US" b="1" dirty="0" smtClean="0"/>
              <a:t> </a:t>
            </a:r>
            <a:r>
              <a:rPr lang="en-US" b="1" dirty="0" err="1" smtClean="0"/>
              <a:t>Motindog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066800"/>
            <a:ext cx="5638800" cy="5562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motindog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Sundalo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Jesus;  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Ituboy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ipaagaw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Kanunay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kadaugan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magamando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Mawagtang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magpangulo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motindog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grasya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langitnon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Kanunay'ng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magasul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-ob,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kaisog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asdang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motindog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Gubaton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Hangtud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pagdaug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mananaug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koronahan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103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Kang Cristo ta Motindog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Tindog Alang kang Jesus cebuano</dc:title>
  <dc:creator>FRONT</dc:creator>
  <cp:lastModifiedBy>FRONT</cp:lastModifiedBy>
  <cp:revision>11</cp:revision>
  <dcterms:created xsi:type="dcterms:W3CDTF">2024-08-29T18:52:48Z</dcterms:created>
  <dcterms:modified xsi:type="dcterms:W3CDTF">2024-09-02T16:03:23Z</dcterms:modified>
</cp:coreProperties>
</file>