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9FEB1-1F24-4D87-839E-300FD35C1DF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B53E-724A-4658-8D7E-24CB199BA2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9FEB1-1F24-4D87-839E-300FD35C1DF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B53E-724A-4658-8D7E-24CB199BA2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9FEB1-1F24-4D87-839E-300FD35C1DF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B53E-724A-4658-8D7E-24CB199BA2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9FEB1-1F24-4D87-839E-300FD35C1DF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B53E-724A-4658-8D7E-24CB199BA2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9FEB1-1F24-4D87-839E-300FD35C1DF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B53E-724A-4658-8D7E-24CB199BA2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9FEB1-1F24-4D87-839E-300FD35C1DF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B53E-724A-4658-8D7E-24CB199BA2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9FEB1-1F24-4D87-839E-300FD35C1DF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B53E-724A-4658-8D7E-24CB199BA2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9FEB1-1F24-4D87-839E-300FD35C1DF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B53E-724A-4658-8D7E-24CB199BA2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9FEB1-1F24-4D87-839E-300FD35C1DF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B53E-724A-4658-8D7E-24CB199BA2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9FEB1-1F24-4D87-839E-300FD35C1DF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B53E-724A-4658-8D7E-24CB199BA2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9FEB1-1F24-4D87-839E-300FD35C1DF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B53E-724A-4658-8D7E-24CB199BA2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9FEB1-1F24-4D87-839E-300FD35C1DF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7B53E-724A-4658-8D7E-24CB199BA25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w I Praise Thee, Precious Savior.jpg"/>
          <p:cNvPicPr>
            <a:picLocks noChangeAspect="1"/>
          </p:cNvPicPr>
          <p:nvPr userDrawn="1"/>
        </p:nvPicPr>
        <p:blipFill>
          <a:blip r:embed="rId14">
            <a:lum bright="63000"/>
          </a:blip>
          <a:stretch>
            <a:fillRect/>
          </a:stretch>
        </p:blipFill>
        <p:spPr>
          <a:xfrm>
            <a:off x="0" y="-25402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w I Praise Thee, Precious Savior 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"/>
            <a:ext cx="6172200" cy="60960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Je T’adore, mon cher Maître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934200" cy="4419600"/>
          </a:xfrm>
        </p:spPr>
        <p:txBody>
          <a:bodyPr numCol="2"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Je T’adore, mon cher Maître,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 amour m’a capturé.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me laves, Tu me sauves,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 Jésus, sois exprimé !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err="1" smtClean="0">
                <a:solidFill>
                  <a:srgbClr val="FF0000"/>
                </a:solidFill>
              </a:rPr>
              <a:t>Ref</a:t>
            </a:r>
            <a:endParaRPr lang="fr-FR" sz="16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Je veux être, mon cher Maître,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En tout temps, rempli de Toi.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Que Ta grâce de moi fasse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Un bon vase utile à Toi !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L’Évangile Tu me donnes,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bénir les assoiffés.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nouvelle que j’annonce,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Doit toucher le monde entier !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Tu me prends et me façonnes,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Comme un vase entre Tes mains.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suis faible, sois ma force,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dépends de Ton soutien.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Je témoigne de Ta grâce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 me sauve à tout instant.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m’as acquis à un grand prix,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Gagne-moi entièrement !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Oh ! déverse Ta vie sainte,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mon cœur qui s’ouvre à Toi !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Ta grâce de mon être,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Comme un fleuve jaillira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171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 T’adore, mon cher Maître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 T’adore, mon cher Maître</dc:title>
  <dc:creator>FRONT</dc:creator>
  <cp:lastModifiedBy>FRONT</cp:lastModifiedBy>
  <cp:revision>1</cp:revision>
  <dcterms:created xsi:type="dcterms:W3CDTF">2024-09-25T16:05:00Z</dcterms:created>
  <dcterms:modified xsi:type="dcterms:W3CDTF">2024-09-25T16:06:31Z</dcterms:modified>
</cp:coreProperties>
</file>