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159-75D6-4CC7-B73A-0C3ECD8E8974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75159-75D6-4CC7-B73A-0C3ECD8E8974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5CB4C-D3A1-4B92-ACC2-1C70D2A518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e, condu-mă a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381001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Isuse, condu-mă aici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914400"/>
            <a:ext cx="3505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1</a:t>
            </a:r>
            <a:r>
              <a:rPr lang="en-US" b="1" dirty="0" smtClean="0"/>
              <a:t>.</a:t>
            </a:r>
            <a:r>
              <a:rPr lang="vi-VN" b="1" dirty="0" smtClean="0"/>
              <a:t> Isuse, condu-mă aici! </a:t>
            </a:r>
          </a:p>
          <a:p>
            <a:r>
              <a:rPr lang="vi-VN" b="1" dirty="0" smtClean="0"/>
              <a:t>Şi atunci nu m-oi rătăci. </a:t>
            </a:r>
          </a:p>
          <a:p>
            <a:r>
              <a:rPr lang="vi-VN" b="1" dirty="0" smtClean="0"/>
              <a:t>Rău cu Tine nu-mi va fi, </a:t>
            </a:r>
          </a:p>
          <a:p>
            <a:r>
              <a:rPr lang="vi-VN" b="1" dirty="0" smtClean="0"/>
              <a:t>Asupra-mi orice-ar veni.</a:t>
            </a:r>
          </a:p>
          <a:p>
            <a:endParaRPr lang="vi-VN" b="1" dirty="0" smtClean="0"/>
          </a:p>
          <a:p>
            <a:r>
              <a:rPr lang="vi-VN" b="1" dirty="0" smtClean="0">
                <a:solidFill>
                  <a:srgbClr val="FF0000"/>
                </a:solidFill>
              </a:rPr>
              <a:t>Refren: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Doamne! Doamne!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Du-mă în patria Ta!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Deşi calea aici e grea,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Eu în Tine voi spera!</a:t>
            </a:r>
          </a:p>
          <a:p>
            <a:endParaRPr lang="vi-VN" b="1" dirty="0" smtClean="0"/>
          </a:p>
          <a:p>
            <a:r>
              <a:rPr lang="vi-VN" b="1" dirty="0" smtClean="0"/>
              <a:t>2</a:t>
            </a:r>
            <a:r>
              <a:rPr lang="en-US" b="1" dirty="0" smtClean="0"/>
              <a:t>.</a:t>
            </a:r>
            <a:r>
              <a:rPr lang="vi-VN" b="1" dirty="0" smtClean="0"/>
              <a:t> Când vrăşmaşul m-atacă, </a:t>
            </a:r>
          </a:p>
          <a:p>
            <a:r>
              <a:rPr lang="vi-VN" b="1" dirty="0" smtClean="0"/>
              <a:t>Pe mine nu mă-nfrică. </a:t>
            </a:r>
          </a:p>
          <a:p>
            <a:r>
              <a:rPr lang="vi-VN" b="1" dirty="0" smtClean="0"/>
              <a:t>Isus este stânca mea. </a:t>
            </a:r>
          </a:p>
          <a:p>
            <a:r>
              <a:rPr lang="vi-VN" b="1" dirty="0" smtClean="0"/>
              <a:t>Lui mă voi încredinţa.</a:t>
            </a:r>
          </a:p>
          <a:p>
            <a:endParaRPr lang="vi-VN" b="1" dirty="0" smtClean="0"/>
          </a:p>
          <a:p>
            <a:r>
              <a:rPr lang="vi-VN" b="1" dirty="0" smtClean="0"/>
              <a:t>3</a:t>
            </a:r>
            <a:r>
              <a:rPr lang="en-US" b="1" dirty="0" smtClean="0"/>
              <a:t>.</a:t>
            </a:r>
            <a:r>
              <a:rPr lang="vi-VN" b="1" dirty="0" smtClean="0"/>
              <a:t> lar de aici când m-oi duce, </a:t>
            </a:r>
          </a:p>
          <a:p>
            <a:r>
              <a:rPr lang="vi-VN" b="1" dirty="0" smtClean="0"/>
              <a:t>la-mă-n brațe, Isuse! </a:t>
            </a:r>
          </a:p>
          <a:p>
            <a:r>
              <a:rPr lang="vi-VN" b="1" dirty="0" smtClean="0"/>
              <a:t>Ştiu că acolo-i odihnă, </a:t>
            </a:r>
          </a:p>
          <a:p>
            <a:r>
              <a:rPr lang="vi-VN" b="1" dirty="0" smtClean="0"/>
              <a:t>Cei osteniţi se-alină</a:t>
            </a:r>
            <a:r>
              <a:rPr lang="vi-VN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95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Isuse, condu-mă aici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Isus condu-ma Tu romania</dc:title>
  <dc:creator>FRONT</dc:creator>
  <cp:lastModifiedBy>FRONT</cp:lastModifiedBy>
  <cp:revision>24</cp:revision>
  <dcterms:created xsi:type="dcterms:W3CDTF">2024-09-20T01:02:14Z</dcterms:created>
  <dcterms:modified xsi:type="dcterms:W3CDTF">2024-09-23T13:23:54Z</dcterms:modified>
</cp:coreProperties>
</file>