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6DFB6-3660-4223-9DCD-046A3BE6E724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55853-F74A-4EAD-B154-86C8ACA1ED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6DFB6-3660-4223-9DCD-046A3BE6E724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55853-F74A-4EAD-B154-86C8ACA1ED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6DFB6-3660-4223-9DCD-046A3BE6E724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55853-F74A-4EAD-B154-86C8ACA1ED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6DFB6-3660-4223-9DCD-046A3BE6E724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55853-F74A-4EAD-B154-86C8ACA1ED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6DFB6-3660-4223-9DCD-046A3BE6E724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55853-F74A-4EAD-B154-86C8ACA1ED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6DFB6-3660-4223-9DCD-046A3BE6E724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55853-F74A-4EAD-B154-86C8ACA1ED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6DFB6-3660-4223-9DCD-046A3BE6E724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55853-F74A-4EAD-B154-86C8ACA1ED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6DFB6-3660-4223-9DCD-046A3BE6E724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55853-F74A-4EAD-B154-86C8ACA1ED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6DFB6-3660-4223-9DCD-046A3BE6E724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55853-F74A-4EAD-B154-86C8ACA1ED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6DFB6-3660-4223-9DCD-046A3BE6E724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55853-F74A-4EAD-B154-86C8ACA1ED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6DFB6-3660-4223-9DCD-046A3BE6E724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55853-F74A-4EAD-B154-86C8ACA1ED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D6DFB6-3660-4223-9DCD-046A3BE6E724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155853-F74A-4EAD-B154-86C8ACA1EDC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e Leadeth Me 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dalann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57554" y="428604"/>
            <a:ext cx="2500330" cy="506487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Idalannac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95128" y="1911896"/>
            <a:ext cx="7448872" cy="451750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Idalannac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diac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maiwawa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Uray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adinno’t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papanac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 imam Dios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iturong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nac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Ammoc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Dios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idalannac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Koro</a:t>
            </a:r>
            <a:r>
              <a:rPr lang="en-US" sz="1600" b="1" dirty="0" smtClean="0">
                <a:solidFill>
                  <a:srgbClr val="FF0000"/>
                </a:solidFill>
              </a:rPr>
              <a:t>: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Idalannac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idalannac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Ta imam Dios </a:t>
            </a:r>
            <a:r>
              <a:rPr lang="en-US" sz="1600" b="1" dirty="0" err="1" smtClean="0">
                <a:solidFill>
                  <a:srgbClr val="FF0000"/>
                </a:solidFill>
              </a:rPr>
              <a:t>idalannac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Daytoy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ovejas</a:t>
            </a:r>
            <a:r>
              <a:rPr lang="en-US" sz="1600" b="1" dirty="0" smtClean="0">
                <a:solidFill>
                  <a:srgbClr val="FF0000"/>
                </a:solidFill>
              </a:rPr>
              <a:t> a </a:t>
            </a:r>
            <a:r>
              <a:rPr lang="en-US" sz="1600" b="1" dirty="0" err="1" smtClean="0">
                <a:solidFill>
                  <a:srgbClr val="FF0000"/>
                </a:solidFill>
              </a:rPr>
              <a:t>siiliw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Agtalinaed</a:t>
            </a:r>
            <a:r>
              <a:rPr lang="en-US" sz="1600" b="1" dirty="0" smtClean="0">
                <a:solidFill>
                  <a:srgbClr val="FF0000"/>
                </a:solidFill>
              </a:rPr>
              <a:t> to </a:t>
            </a:r>
            <a:r>
              <a:rPr lang="en-US" sz="1600" b="1" dirty="0" err="1" smtClean="0">
                <a:solidFill>
                  <a:srgbClr val="FF0000"/>
                </a:solidFill>
              </a:rPr>
              <a:t>kenca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Uray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nasipnget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dalan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Wenno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Eden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naraniag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Uray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-ay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wenno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rigat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Ammok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Dios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idalannac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Diosco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imam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kumpetac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Sie-emma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sumurotac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Napeggad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pagnaac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Ammoc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Dios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idalannac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Inton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aramidco’t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malpas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Gapu’t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caasim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makitac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nagballaigi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imbag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Ingga’t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patay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idalannac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84</Words>
  <Application>Microsoft Office PowerPoint</Application>
  <PresentationFormat>On-screen Show (4:3)</PresentationFormat>
  <Paragraphs>28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Idalannac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Idalannac</dc:title>
  <dc:creator>mary</dc:creator>
  <cp:lastModifiedBy>FRONT</cp:lastModifiedBy>
  <cp:revision>9</cp:revision>
  <dcterms:created xsi:type="dcterms:W3CDTF">2022-06-06T14:51:19Z</dcterms:created>
  <dcterms:modified xsi:type="dcterms:W3CDTF">2024-09-27T14:40:08Z</dcterms:modified>
</cp:coreProperties>
</file>