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7011-F710-42D3-9AA3-2940F17F161F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154-67A5-49F1-BBFE-F6F5AAE6C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7011-F710-42D3-9AA3-2940F17F161F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154-67A5-49F1-BBFE-F6F5AAE6C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7011-F710-42D3-9AA3-2940F17F161F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154-67A5-49F1-BBFE-F6F5AAE6C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7011-F710-42D3-9AA3-2940F17F161F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154-67A5-49F1-BBFE-F6F5AAE6C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7011-F710-42D3-9AA3-2940F17F161F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154-67A5-49F1-BBFE-F6F5AAE6C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7011-F710-42D3-9AA3-2940F17F161F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154-67A5-49F1-BBFE-F6F5AAE6C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7011-F710-42D3-9AA3-2940F17F161F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154-67A5-49F1-BBFE-F6F5AAE6C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7011-F710-42D3-9AA3-2940F17F161F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154-67A5-49F1-BBFE-F6F5AAE6C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7011-F710-42D3-9AA3-2940F17F161F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154-67A5-49F1-BBFE-F6F5AAE6C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7011-F710-42D3-9AA3-2940F17F161F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154-67A5-49F1-BBFE-F6F5AAE6C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7011-F710-42D3-9AA3-2940F17F161F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154-67A5-49F1-BBFE-F6F5AAE6C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87011-F710-42D3-9AA3-2940F17F161F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B5154-67A5-49F1-BBFE-F6F5AAE6C0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ia me ó Salv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Guia me ó Salvador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14400"/>
            <a:ext cx="5562600" cy="373380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Guia-me, ó Salvador, pela senda divina!,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Ao Teu lado, sem temor, tenho gozo perenal!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Cristo! Cristo! Não me deixes, ó Senhor;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Guia-me por Teu amor, e serei um vencedor.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Não me deixes, ó Senhor, neste horrendo e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forte mar; Leva-me por Teu amor para o meu eterno lar.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És a minha salvação, meu querido Redentor;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Da terrível corrupção me salvaste com amor!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Quero Teu somente ser, Te amar e Te servir,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Cristo é, para mim, viver e morrer, o céu fruir.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111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Guia me ó Salvador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Guia me ó Salvador - 498 portuguse</dc:title>
  <dc:creator>FRONT</dc:creator>
  <cp:lastModifiedBy>FRONT</cp:lastModifiedBy>
  <cp:revision>7</cp:revision>
  <dcterms:created xsi:type="dcterms:W3CDTF">2024-09-20T00:57:21Z</dcterms:created>
  <dcterms:modified xsi:type="dcterms:W3CDTF">2024-09-20T10:59:54Z</dcterms:modified>
</cp:coreProperties>
</file>