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40" autoAdjust="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3AC96-7E0A-45B2-A166-B575A0DA0F8F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6FECD-BFAA-4F55-B807-CF331321D4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3AC96-7E0A-45B2-A166-B575A0DA0F8F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6FECD-BFAA-4F55-B807-CF331321D4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3AC96-7E0A-45B2-A166-B575A0DA0F8F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6FECD-BFAA-4F55-B807-CF331321D4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3AC96-7E0A-45B2-A166-B575A0DA0F8F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6FECD-BFAA-4F55-B807-CF331321D4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3AC96-7E0A-45B2-A166-B575A0DA0F8F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6FECD-BFAA-4F55-B807-CF331321D4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3AC96-7E0A-45B2-A166-B575A0DA0F8F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6FECD-BFAA-4F55-B807-CF331321D4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3AC96-7E0A-45B2-A166-B575A0DA0F8F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6FECD-BFAA-4F55-B807-CF331321D4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3AC96-7E0A-45B2-A166-B575A0DA0F8F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6FECD-BFAA-4F55-B807-CF331321D4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3AC96-7E0A-45B2-A166-B575A0DA0F8F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6FECD-BFAA-4F55-B807-CF331321D4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3AC96-7E0A-45B2-A166-B575A0DA0F8F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6FECD-BFAA-4F55-B807-CF331321D4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3AC96-7E0A-45B2-A166-B575A0DA0F8F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6FECD-BFAA-4F55-B807-CF331321D4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3AC96-7E0A-45B2-A166-B575A0DA0F8F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86FECD-BFAA-4F55-B807-CF331321D44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Now Thank We All Our God2.jpg"/>
          <p:cNvPicPr>
            <a:picLocks noChangeAspect="1"/>
          </p:cNvPicPr>
          <p:nvPr userDrawn="1"/>
        </p:nvPicPr>
        <p:blipFill>
          <a:blip r:embed="rId14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ziękujmy Bogu wraz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3600" y="152400"/>
            <a:ext cx="4876800" cy="30480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Dziękujmy</a:t>
            </a:r>
            <a:r>
              <a:rPr lang="en-US" b="1" dirty="0"/>
              <a:t> </a:t>
            </a:r>
            <a:r>
              <a:rPr lang="en-US" b="1" dirty="0" err="1"/>
              <a:t>Bogu</a:t>
            </a:r>
            <a:r>
              <a:rPr lang="en-US" b="1" dirty="0"/>
              <a:t> </a:t>
            </a:r>
            <a:r>
              <a:rPr lang="en-US" b="1" dirty="0" err="1" smtClean="0"/>
              <a:t>wraz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600" y="609600"/>
            <a:ext cx="9677400" cy="2554545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pl-PL" sz="1600" b="1" dirty="0" smtClean="0"/>
              <a:t>Dziękujmy Bogu wraz i sercem i ustami,</a:t>
            </a:r>
          </a:p>
          <a:p>
            <a:r>
              <a:rPr lang="pl-PL" sz="1600" b="1" dirty="0" smtClean="0"/>
              <a:t>Bo wielkość Jego spraw objawia się nad nami.</a:t>
            </a:r>
          </a:p>
          <a:p>
            <a:r>
              <a:rPr lang="pl-PL" sz="1600" b="1" dirty="0" smtClean="0"/>
              <a:t>On nas od pierwszych lat w opiece swojej miał</a:t>
            </a:r>
          </a:p>
          <a:p>
            <a:r>
              <a:rPr lang="pl-PL" sz="1600" b="1" dirty="0" smtClean="0"/>
              <a:t>I niezliczonych łask, dowodów wiele dał.</a:t>
            </a:r>
          </a:p>
          <a:p>
            <a:endParaRPr lang="en-US" sz="1600" b="1" dirty="0" smtClean="0"/>
          </a:p>
          <a:p>
            <a:endParaRPr lang="pl-PL" sz="1600" b="1" dirty="0" smtClean="0"/>
          </a:p>
          <a:p>
            <a:r>
              <a:rPr lang="pl-PL" sz="1600" b="1" dirty="0" smtClean="0"/>
              <a:t>Wieczyście dobry Bóg nich wciąż nam błogosławi,</a:t>
            </a:r>
          </a:p>
          <a:p>
            <a:r>
              <a:rPr lang="pl-PL" sz="1600" b="1" dirty="0" smtClean="0"/>
              <a:t>Radosne serce nam i błogi pokój sprawi.</a:t>
            </a:r>
          </a:p>
          <a:p>
            <a:r>
              <a:rPr lang="pl-PL" sz="1600" b="1" dirty="0" smtClean="0"/>
              <a:t>Niech On nas w łasce swej zachować raczy sam</a:t>
            </a:r>
          </a:p>
          <a:p>
            <a:r>
              <a:rPr lang="pl-PL" sz="1600" b="1" dirty="0" smtClean="0"/>
              <a:t>I od niedoli nas wybawi tu i tam</a:t>
            </a:r>
            <a:r>
              <a:rPr lang="pl-PL" sz="1600" b="1" dirty="0" smtClean="0"/>
              <a:t>.</a:t>
            </a:r>
            <a:endParaRPr lang="en-US" sz="1600" b="1" dirty="0" smtClean="0"/>
          </a:p>
          <a:p>
            <a:r>
              <a:rPr lang="pl-PL" sz="1600" b="1" dirty="0" smtClean="0"/>
              <a:t>Niech </a:t>
            </a:r>
            <a:r>
              <a:rPr lang="pl-PL" sz="1600" b="1" dirty="0" smtClean="0"/>
              <a:t>będzie chwała, cześć i Ojcu i Synowi,</a:t>
            </a:r>
          </a:p>
          <a:p>
            <a:r>
              <a:rPr lang="pl-PL" sz="1600" b="1" dirty="0" smtClean="0"/>
              <a:t>I hołd równemu Im Świętemu też Duchowi!</a:t>
            </a:r>
          </a:p>
          <a:p>
            <a:r>
              <a:rPr lang="pl-PL" sz="1600" b="1" dirty="0" smtClean="0"/>
              <a:t>Jedyny w Trójcy Bóg jak od początku trwa,</a:t>
            </a:r>
          </a:p>
          <a:p>
            <a:r>
              <a:rPr lang="pl-PL" sz="1600" b="1" dirty="0" smtClean="0"/>
              <a:t>Tak jest i będzie On - cześć wieczną niechaj ma!</a:t>
            </a:r>
            <a:endParaRPr lang="pl-PL" sz="1600" b="1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109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Dziękujmy Bogu wraz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Dziękujmy Bogu wraz POLISH</dc:title>
  <dc:creator>FRONT</dc:creator>
  <cp:lastModifiedBy>FRONT</cp:lastModifiedBy>
  <cp:revision>7</cp:revision>
  <dcterms:created xsi:type="dcterms:W3CDTF">2024-09-14T18:18:55Z</dcterms:created>
  <dcterms:modified xsi:type="dcterms:W3CDTF">2024-09-18T15:45:45Z</dcterms:modified>
</cp:coreProperties>
</file>