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4246-44DC-488C-8685-5E0A4C36966C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B409-86A9-4530-B270-3CAA4D65D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4246-44DC-488C-8685-5E0A4C36966C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B409-86A9-4530-B270-3CAA4D65D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4246-44DC-488C-8685-5E0A4C36966C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B409-86A9-4530-B270-3CAA4D65D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4246-44DC-488C-8685-5E0A4C36966C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B409-86A9-4530-B270-3CAA4D65D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4246-44DC-488C-8685-5E0A4C36966C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B409-86A9-4530-B270-3CAA4D65D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4246-44DC-488C-8685-5E0A4C36966C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B409-86A9-4530-B270-3CAA4D65D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4246-44DC-488C-8685-5E0A4C36966C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B409-86A9-4530-B270-3CAA4D65D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4246-44DC-488C-8685-5E0A4C36966C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B409-86A9-4530-B270-3CAA4D65D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4246-44DC-488C-8685-5E0A4C36966C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B409-86A9-4530-B270-3CAA4D65D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4246-44DC-488C-8685-5E0A4C36966C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B409-86A9-4530-B270-3CAA4D65D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4246-44DC-488C-8685-5E0A4C36966C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B409-86A9-4530-B270-3CAA4D65D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04246-44DC-488C-8685-5E0A4C36966C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BB409-86A9-4530-B270-3CAA4D65D0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tang Bersyukurl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0"/>
            <a:ext cx="4724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Datang</a:t>
            </a:r>
            <a:r>
              <a:rPr lang="en-US" b="1" dirty="0" smtClean="0"/>
              <a:t> </a:t>
            </a:r>
            <a:r>
              <a:rPr lang="en-US" b="1" dirty="0" err="1" smtClean="0"/>
              <a:t>Bersyukurlah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685800"/>
            <a:ext cx="8153400" cy="2743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Sekarang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bersyukur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Sempurna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s'gala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pekerjaan-Nya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memberkati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limpah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Sekarang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selama-lamanya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besertaku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sukacita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disegarkan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anug'rah-Nya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dijaga-Nya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takutku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lenyaplah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bersyukurlah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Putra,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bertakhta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Tritunggal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disembah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89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Datang Bersyukurlah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Sekarang Bersyukur  Nyanyian Rohani Methodist No. 216  </dc:title>
  <dc:creator>FRONT</dc:creator>
  <cp:lastModifiedBy>FRONT</cp:lastModifiedBy>
  <cp:revision>5</cp:revision>
  <dcterms:created xsi:type="dcterms:W3CDTF">2024-09-14T17:18:00Z</dcterms:created>
  <dcterms:modified xsi:type="dcterms:W3CDTF">2024-09-17T13:12:59Z</dcterms:modified>
</cp:coreProperties>
</file>