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3B7B2-FFB2-416E-A8F2-EB2905EB442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3E50-A48A-4E46-AE78-8078231B04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yoboke, mubyu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4724400" cy="46037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Bayoboke</a:t>
            </a:r>
            <a:r>
              <a:rPr lang="en-US" b="1" dirty="0"/>
              <a:t>, </a:t>
            </a:r>
            <a:r>
              <a:rPr lang="en-US" b="1" dirty="0" err="1"/>
              <a:t>mubyuke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762000"/>
            <a:ext cx="4495800" cy="4876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Bayoboke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mubyukeMwe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Mufate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mabokoIntwaro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Tuyoborwa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Tujyane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Aturwanirire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2.Impanda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ziravuze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Nimuze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mwitabe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ingabire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yanyu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ababisha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Mukomere,murwane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Mutsinde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Mubyuke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mutabare,Mudashidikanya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Ntihagir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usigara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Mutumbire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mutwaraIntwaro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kwizera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Zizatuma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munesha,Mugir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ibyishimo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Mubyuke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vuba,Murwane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mwihwema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Mwizer’izina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ryera;Ni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muneshesha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rugamba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Mutahanyena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Muzabon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Bayoboke, mubyuke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Bayoboke, mubyuke</dc:title>
  <dc:creator>FRONT</dc:creator>
  <cp:lastModifiedBy>FRONT</cp:lastModifiedBy>
  <cp:revision>4</cp:revision>
  <dcterms:created xsi:type="dcterms:W3CDTF">2024-09-02T17:36:24Z</dcterms:created>
  <dcterms:modified xsi:type="dcterms:W3CDTF">2024-09-02T17:58:27Z</dcterms:modified>
</cp:coreProperties>
</file>