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4" d="100"/>
          <a:sy n="84" d="100"/>
        </p:scale>
        <p:origin x="-3228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DFAF-43B5-4509-B6A1-6180E899970F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8B93-C8AA-4854-9E54-59196B6228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DFAF-43B5-4509-B6A1-6180E899970F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8B93-C8AA-4854-9E54-59196B6228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DFAF-43B5-4509-B6A1-6180E899970F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8B93-C8AA-4854-9E54-59196B6228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DFAF-43B5-4509-B6A1-6180E899970F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8B93-C8AA-4854-9E54-59196B6228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DFAF-43B5-4509-B6A1-6180E899970F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8B93-C8AA-4854-9E54-59196B6228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DFAF-43B5-4509-B6A1-6180E899970F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8B93-C8AA-4854-9E54-59196B6228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DFAF-43B5-4509-B6A1-6180E899970F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8B93-C8AA-4854-9E54-59196B6228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DFAF-43B5-4509-B6A1-6180E899970F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8B93-C8AA-4854-9E54-59196B6228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DFAF-43B5-4509-B6A1-6180E899970F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8B93-C8AA-4854-9E54-59196B6228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DFAF-43B5-4509-B6A1-6180E899970F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8B93-C8AA-4854-9E54-59196B6228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DFAF-43B5-4509-B6A1-6180E899970F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28B93-C8AA-4854-9E54-59196B6228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EDFAF-43B5-4509-B6A1-6180E899970F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128B93-C8AA-4854-9E54-59196B6228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eadeth Me 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dhra Kraistava Keeratanal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304800"/>
            <a:ext cx="65532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Andhra </a:t>
            </a:r>
            <a:r>
              <a:rPr lang="en-US" b="1" dirty="0" err="1"/>
              <a:t>Kraistava</a:t>
            </a:r>
            <a:r>
              <a:rPr lang="en-US" b="1" dirty="0"/>
              <a:t> </a:t>
            </a:r>
            <a:r>
              <a:rPr lang="en-US" b="1" dirty="0" err="1" smtClean="0"/>
              <a:t>Keeratanalu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66800" y="1752600"/>
            <a:ext cx="7772400" cy="44958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te-IN" b="1" dirty="0" smtClean="0"/>
              <a:t>1. ఆహా నాకేమానందము</a:t>
            </a:r>
          </a:p>
          <a:p>
            <a:r>
              <a:rPr lang="te-IN" b="1" dirty="0" smtClean="0"/>
              <a:t>శ్రీ యేసు నాచేఁ బట్టుచు</a:t>
            </a:r>
          </a:p>
          <a:p>
            <a:r>
              <a:rPr lang="te-IN" b="1" dirty="0" smtClean="0"/>
              <a:t>సహాయుఁడై నాయన్నిటన్</a:t>
            </a:r>
          </a:p>
          <a:p>
            <a:r>
              <a:rPr lang="te-IN" b="1" dirty="0" smtClean="0"/>
              <a:t>సజీవుఁడై నడుపును.</a:t>
            </a:r>
          </a:p>
          <a:p>
            <a:endParaRPr lang="te-IN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te-IN" b="1" dirty="0" smtClean="0">
                <a:solidFill>
                  <a:srgbClr val="FF0000"/>
                </a:solidFill>
              </a:rPr>
              <a:t>నా దారిఁ జూపును యేసు</a:t>
            </a:r>
          </a:p>
          <a:p>
            <a:r>
              <a:rPr lang="te-IN" b="1" dirty="0" smtClean="0">
                <a:solidFill>
                  <a:srgbClr val="FF0000"/>
                </a:solidFill>
              </a:rPr>
              <a:t>నా చేఁబట్టి నడుపును</a:t>
            </a:r>
          </a:p>
          <a:p>
            <a:r>
              <a:rPr lang="te-IN" b="1" dirty="0" smtClean="0">
                <a:solidFill>
                  <a:srgbClr val="FF0000"/>
                </a:solidFill>
              </a:rPr>
              <a:t>ఎన్నఁడు నెడబాయఁడు</a:t>
            </a:r>
          </a:p>
          <a:p>
            <a:r>
              <a:rPr lang="te-IN" b="1" dirty="0" smtClean="0">
                <a:solidFill>
                  <a:srgbClr val="FF0000"/>
                </a:solidFill>
              </a:rPr>
              <a:t>యేసె నా దారిఁ జూఁపును </a:t>
            </a:r>
          </a:p>
          <a:p>
            <a:endParaRPr lang="te-IN" b="1" dirty="0" smtClean="0"/>
          </a:p>
          <a:p>
            <a:endParaRPr lang="te-IN" b="1" dirty="0" smtClean="0"/>
          </a:p>
          <a:p>
            <a:r>
              <a:rPr lang="te-IN" b="1" dirty="0" smtClean="0"/>
              <a:t>2. యేదే స్సుఖంబు లైనన్</a:t>
            </a:r>
          </a:p>
          <a:p>
            <a:r>
              <a:rPr lang="te-IN" b="1" dirty="0" smtClean="0"/>
              <a:t>సదా విచార మైనను</a:t>
            </a:r>
          </a:p>
          <a:p>
            <a:r>
              <a:rPr lang="te-IN" b="1" dirty="0" smtClean="0"/>
              <a:t>బాధాంధకార మైనను</a:t>
            </a:r>
          </a:p>
          <a:p>
            <a:r>
              <a:rPr lang="te-IN" b="1" dirty="0" smtClean="0"/>
              <a:t>ముదంబుతోడ నుందును.</a:t>
            </a:r>
          </a:p>
          <a:p>
            <a:r>
              <a:rPr lang="te-IN" b="1" dirty="0" smtClean="0"/>
              <a:t>3</a:t>
            </a:r>
            <a:r>
              <a:rPr lang="te-IN" b="1" dirty="0" smtClean="0"/>
              <a:t>. చింతేల నాకు నీ దయన్</a:t>
            </a:r>
          </a:p>
          <a:p>
            <a:r>
              <a:rPr lang="te-IN" b="1" dirty="0" smtClean="0"/>
              <a:t>సంతత మీవు తోడుగాన్</a:t>
            </a:r>
          </a:p>
          <a:p>
            <a:r>
              <a:rPr lang="te-IN" b="1" dirty="0" smtClean="0"/>
              <a:t>బంతంబు నీచేఁ బట్టుచు</a:t>
            </a:r>
          </a:p>
          <a:p>
            <a:r>
              <a:rPr lang="te-IN" b="1" dirty="0" smtClean="0"/>
              <a:t>సంతృప్తితో నే నుందును.</a:t>
            </a:r>
          </a:p>
          <a:p>
            <a:endParaRPr lang="te-IN" b="1" dirty="0" smtClean="0"/>
          </a:p>
          <a:p>
            <a:endParaRPr lang="te-IN" b="1" dirty="0" smtClean="0"/>
          </a:p>
          <a:p>
            <a:r>
              <a:rPr lang="te-IN" b="1" dirty="0" smtClean="0"/>
              <a:t>4. నా చావు వేళ వచ్చినన్</a:t>
            </a:r>
          </a:p>
          <a:p>
            <a:r>
              <a:rPr lang="te-IN" b="1" dirty="0" smtClean="0"/>
              <a:t>విచార మొందక ధృతిన్</a:t>
            </a:r>
          </a:p>
          <a:p>
            <a:r>
              <a:rPr lang="te-IN" b="1" dirty="0" smtClean="0"/>
              <a:t>నీ చేయి బట్టి యేసుఁడా</a:t>
            </a:r>
          </a:p>
          <a:p>
            <a:r>
              <a:rPr lang="te-IN" b="1" dirty="0" smtClean="0"/>
              <a:t>నీ చారు మోక్ష మెక్కుదున్</a:t>
            </a:r>
            <a:endParaRPr lang="en-US" b="1" dirty="0" smtClean="0"/>
          </a:p>
          <a:p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2765</TotalTime>
  <Words>76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Andhra Kraistava Keeratanalu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Andhra Kraistava Keeratanalu telugu</dc:title>
  <dc:creator>FRONT</dc:creator>
  <cp:lastModifiedBy>FRONT</cp:lastModifiedBy>
  <cp:revision>14</cp:revision>
  <dcterms:created xsi:type="dcterms:W3CDTF">2024-09-27T02:06:53Z</dcterms:created>
  <dcterms:modified xsi:type="dcterms:W3CDTF">2024-09-30T18:35:48Z</dcterms:modified>
</cp:coreProperties>
</file>