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4D9C2-2D61-477F-A23E-83AAF18F3B0A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E65DA-20DF-4A81-BD55-0D69B3693A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ldjad, én lelkem, a dicsőség erős királyá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229600" cy="381000"/>
          </a:xfrm>
        </p:spPr>
        <p:txBody>
          <a:bodyPr>
            <a:noAutofit/>
          </a:bodyPr>
          <a:lstStyle/>
          <a:p>
            <a:r>
              <a:rPr lang="hu-HU" sz="3600" b="1" dirty="0"/>
              <a:t>Áldjad, én lelkem, a dicsőség erős </a:t>
            </a:r>
            <a:r>
              <a:rPr lang="hu-HU" sz="3600" b="1" dirty="0" smtClean="0"/>
              <a:t>királyát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9067800" cy="4038600"/>
          </a:xfrm>
        </p:spPr>
        <p:txBody>
          <a:bodyPr numCol="2">
            <a:noAutofit/>
          </a:bodyPr>
          <a:lstStyle/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Áldjad, én lelkem, a dicsőség erős királyát!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Őnéki mennyei karokkal együtt zengj hálát!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Zúgó harang,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Ének és orgonahang,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 az ő szent nevét áldják!</a:t>
            </a:r>
          </a:p>
          <a:p>
            <a:pPr algn="l"/>
            <a:endParaRPr lang="hu-H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Áldjad Őt, mert az Úr mindent oly szépen intézett!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Sasszárnyon hordozott, vezérelt, bajodban védett.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irgalmát  Naponként tölti ki rád: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Áldását mindenben érzed.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Áldjad Őt, mert csodaképpen megalkotott téged,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Elkísér utadon, tőle van testi épséged.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 baj között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Erőd volt és örömöd: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Szárnyával takarva védett.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Áldjad Őt, mert az Úr megáldja minden munkádat,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Hűsége, mint az ég harmatja, bőven rád árad.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Lásd: mit tehet  Jóságos Lelke veled,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hited tőle mit várhat.</a:t>
            </a:r>
          </a:p>
          <a:p>
            <a:pPr algn="l"/>
            <a:endParaRPr lang="hu-H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Áldjad az Úr nevét, Őt áldja minden énbennem!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Őt áldjad, lelkem, és Róla tégy hitvallást, nyelvem!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ne feledd:  Napfényed Ő teneked!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Őt áldjad örökké! Ámen.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Áldjad, én lelkem, a dicsőség erős királyát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Áldjad, én lelkem, a dicsőség erős királyát hungary</dc:title>
  <dc:creator>FRONT</dc:creator>
  <cp:lastModifiedBy>FRONT</cp:lastModifiedBy>
  <cp:revision>4</cp:revision>
  <dcterms:created xsi:type="dcterms:W3CDTF">2024-05-17T02:00:52Z</dcterms:created>
  <dcterms:modified xsi:type="dcterms:W3CDTF">2024-09-04T16:57:48Z</dcterms:modified>
</cp:coreProperties>
</file>