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79647-7395-411A-9EFE-17C9E3D126A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8D980-C8D5-4FF3-AAC2-73F43E47E7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l me now, my savior.jpg"/>
          <p:cNvPicPr>
            <a:picLocks noChangeAspect="1"/>
          </p:cNvPicPr>
          <p:nvPr userDrawn="1"/>
        </p:nvPicPr>
        <p:blipFill>
          <a:blip r:embed="rId14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여 나의 병든 몸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609601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주여 나의 병든 몸을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371600"/>
            <a:ext cx="6400800" cy="4800600"/>
          </a:xfrm>
        </p:spPr>
        <p:txBody>
          <a:bodyPr numCol="2">
            <a:noAutofit/>
          </a:bodyPr>
          <a:lstStyle/>
          <a:p>
            <a:pPr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나의 병든 몸을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지금 고쳐주소서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병을 고쳐주마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약속하셨네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내가 지금 굳게 믿고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앞에 구하오니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크신 권능으로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곧 고쳐주소서</a:t>
            </a: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당신 뜻이라면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고쳐주소서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머리 위에 기름 붓고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앞에 엎드려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것을 다 바치고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간구하는 나의 몸을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지금 주의 약속대로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곧 고쳐주소서</a:t>
            </a: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위해 살겠으니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고쳐주소서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속한 모든 것은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다 주의 것이니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성령이여 강림하사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능력 있는 손을 펴서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몸을 어루만져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곧 고쳐주소서</a:t>
            </a: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병을 고쳐주심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내가 믿사옵니다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지금부터 영원토록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찬송하겠네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구원하신 말씀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어디든지 전하오리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병을 고쳐주심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 감사합니다</a:t>
            </a:r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아멘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103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주여 나의 병든 몸을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주여 나의 병든 몸을</dc:title>
  <dc:creator>FRONT</dc:creator>
  <cp:lastModifiedBy>FRONT</cp:lastModifiedBy>
  <cp:revision>3</cp:revision>
  <dcterms:created xsi:type="dcterms:W3CDTF">2024-08-06T01:48:29Z</dcterms:created>
  <dcterms:modified xsi:type="dcterms:W3CDTF">2024-08-09T16:30:23Z</dcterms:modified>
</cp:coreProperties>
</file>