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6A09-9838-4CD1-AA40-5D3E44B77433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F19DE-5039-4C37-BDFC-F92727539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6A09-9838-4CD1-AA40-5D3E44B77433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F19DE-5039-4C37-BDFC-F92727539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6A09-9838-4CD1-AA40-5D3E44B77433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F19DE-5039-4C37-BDFC-F92727539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6A09-9838-4CD1-AA40-5D3E44B77433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F19DE-5039-4C37-BDFC-F92727539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6A09-9838-4CD1-AA40-5D3E44B77433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F19DE-5039-4C37-BDFC-F92727539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6A09-9838-4CD1-AA40-5D3E44B77433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F19DE-5039-4C37-BDFC-F92727539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6A09-9838-4CD1-AA40-5D3E44B77433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F19DE-5039-4C37-BDFC-F92727539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6A09-9838-4CD1-AA40-5D3E44B77433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F19DE-5039-4C37-BDFC-F92727539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6A09-9838-4CD1-AA40-5D3E44B77433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F19DE-5039-4C37-BDFC-F92727539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6A09-9838-4CD1-AA40-5D3E44B77433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F19DE-5039-4C37-BDFC-F92727539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6A09-9838-4CD1-AA40-5D3E44B77433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F19DE-5039-4C37-BDFC-F92727539A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C6A09-9838-4CD1-AA40-5D3E44B77433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F19DE-5039-4C37-BDFC-F92727539A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O How Sweet The Name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稣，这名甜美、芬芳(Music Lowry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601"/>
            <a:ext cx="7543800" cy="457199"/>
          </a:xfrm>
        </p:spPr>
        <p:txBody>
          <a:bodyPr>
            <a:normAutofit fontScale="90000"/>
          </a:bodyPr>
          <a:lstStyle/>
          <a:p>
            <a:r>
              <a:rPr lang="zh-CN" altLang="en-US" sz="4000" b="1" dirty="0" smtClean="0"/>
              <a:t>耶稣，这名甜美、芬芳</a:t>
            </a:r>
            <a:r>
              <a:rPr lang="en-US" altLang="zh-CN" sz="4000" b="1" dirty="0" smtClean="0"/>
              <a:t>(</a:t>
            </a:r>
            <a:r>
              <a:rPr lang="en-US" altLang="zh-CN" sz="4000" b="1" dirty="0" smtClean="0"/>
              <a:t>Music: </a:t>
            </a:r>
            <a:r>
              <a:rPr lang="en-US" altLang="zh-CN" sz="4000" b="1" dirty="0" smtClean="0"/>
              <a:t>Lowry)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914400"/>
            <a:ext cx="7772400" cy="5486400"/>
          </a:xfrm>
        </p:spPr>
        <p:txBody>
          <a:bodyPr numCol="2">
            <a:noAutofit/>
          </a:bodyPr>
          <a:lstStyle/>
          <a:p>
            <a:pPr algn="l"/>
            <a:r>
              <a:rPr lang="en-US" altLang="zh-CN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 </a:t>
            </a:r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耶稣，这名甜美、芬芳，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慰我痛苦心情，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我心欢乐，我口歌唱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这个宝贵的名。</a:t>
            </a:r>
          </a:p>
          <a:p>
            <a:pPr algn="l"/>
            <a:endParaRPr lang="zh-CN" altLang="en-US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zh-CN" altLang="en-US" sz="14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CN" altLang="en-US" sz="1400" b="1" dirty="0" smtClean="0">
                <a:solidFill>
                  <a:srgbClr val="FF0000"/>
                </a:solidFill>
              </a:rPr>
              <a:t>美哉，妙哉，神的爱子，</a:t>
            </a:r>
          </a:p>
          <a:p>
            <a:pPr algn="l"/>
            <a:r>
              <a:rPr lang="zh-CN" altLang="en-US" sz="1400" b="1" dirty="0" smtClean="0">
                <a:solidFill>
                  <a:srgbClr val="FF0000"/>
                </a:solidFill>
              </a:rPr>
              <a:t>作我宝贵救主，</a:t>
            </a:r>
          </a:p>
          <a:p>
            <a:pPr algn="l"/>
            <a:r>
              <a:rPr lang="zh-CN" altLang="en-US" sz="1400" b="1" dirty="0" smtClean="0">
                <a:solidFill>
                  <a:srgbClr val="FF0000"/>
                </a:solidFill>
              </a:rPr>
              <a:t>为我降生，为我受死，</a:t>
            </a:r>
          </a:p>
          <a:p>
            <a:pPr algn="l"/>
            <a:r>
              <a:rPr lang="zh-CN" altLang="en-US" sz="1400" b="1" dirty="0" smtClean="0">
                <a:solidFill>
                  <a:srgbClr val="FF0000"/>
                </a:solidFill>
              </a:rPr>
              <a:t>流血将我救赎。</a:t>
            </a:r>
          </a:p>
          <a:p>
            <a:pPr algn="l"/>
            <a:endParaRPr lang="zh-CN" altLang="en-US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altLang="zh-CN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</a:t>
            </a:r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耶稣原有神的形像，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竟来成为人子，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虚己取了奴仆形状，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使我作神后嗣。</a:t>
            </a:r>
          </a:p>
          <a:p>
            <a:pPr algn="l"/>
            <a:endParaRPr lang="zh-CN" altLang="en-US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altLang="zh-CN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 </a:t>
            </a:r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耶稣乃是生命、亮光，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乃是真理、道路，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今在我心作主作王，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将我引导安抚</a:t>
            </a:r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。</a:t>
            </a:r>
            <a:endParaRPr lang="en-US" altLang="zh-CN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zh-CN" altLang="en-US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altLang="zh-CN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en-US" altLang="zh-CN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宝贵救主远胜奇珍，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时刻满足我心，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解我愁苦，消我烦闷，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永远与我相亲。</a:t>
            </a:r>
          </a:p>
          <a:p>
            <a:pPr algn="l"/>
            <a:endParaRPr lang="zh-CN" altLang="en-US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altLang="zh-CN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5. </a:t>
            </a:r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宝贵救主不久再临，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接我与祂同在，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身体改变，像主荣形，</a:t>
            </a:r>
          </a:p>
          <a:p>
            <a:pPr algn="l"/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安息直到万代。</a:t>
            </a:r>
          </a:p>
          <a:p>
            <a:pPr algn="l"/>
            <a:endParaRPr lang="zh-CN" altLang="en-US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zh-CN" altLang="en-US" sz="14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CN" altLang="en-US" sz="1400" b="1" dirty="0" smtClean="0">
                <a:solidFill>
                  <a:srgbClr val="FF0000"/>
                </a:solidFill>
              </a:rPr>
              <a:t>荣哉，乐哉，耶稣我主，</a:t>
            </a:r>
          </a:p>
          <a:p>
            <a:pPr algn="l"/>
            <a:r>
              <a:rPr lang="zh-CN" altLang="en-US" sz="1400" b="1" dirty="0" smtClean="0">
                <a:solidFill>
                  <a:srgbClr val="FF0000"/>
                </a:solidFill>
              </a:rPr>
              <a:t>永是我的荣耀，</a:t>
            </a:r>
          </a:p>
          <a:p>
            <a:pPr algn="l"/>
            <a:r>
              <a:rPr lang="zh-CN" altLang="en-US" sz="1400" b="1" dirty="0" smtClean="0">
                <a:solidFill>
                  <a:srgbClr val="FF0000"/>
                </a:solidFill>
              </a:rPr>
              <a:t>荣耀之名乃是耶稣，</a:t>
            </a:r>
          </a:p>
          <a:p>
            <a:pPr algn="l"/>
            <a:r>
              <a:rPr lang="zh-CN" altLang="en-US" sz="1400" b="1" dirty="0" smtClean="0">
                <a:solidFill>
                  <a:srgbClr val="FF0000"/>
                </a:solidFill>
              </a:rPr>
              <a:t>我要永远称道</a:t>
            </a:r>
            <a:r>
              <a:rPr lang="zh-CN" altLang="en-US" sz="1400" b="1" dirty="0" smtClean="0">
                <a:solidFill>
                  <a:srgbClr val="FF0000"/>
                </a:solidFill>
              </a:rPr>
              <a:t>。</a:t>
            </a:r>
            <a:endParaRPr lang="en-US" sz="1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264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耶稣，这名甜美、芬芳(Music: Lowry)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耶稣，这名甜美、芬芳  (Music Lowry) </dc:title>
  <dc:creator>FRONT</dc:creator>
  <cp:lastModifiedBy>FRONT</cp:lastModifiedBy>
  <cp:revision>9</cp:revision>
  <dcterms:created xsi:type="dcterms:W3CDTF">2024-08-22T18:28:26Z</dcterms:created>
  <dcterms:modified xsi:type="dcterms:W3CDTF">2024-08-26T01:44:41Z</dcterms:modified>
</cp:coreProperties>
</file>