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36072-6FCD-4EE2-9F72-99B719F30192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0E078-1A59-43AD-B507-DD9DD978D4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breaks every fetter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救我恩何等丰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救我恩何等丰满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676400"/>
            <a:ext cx="7162800" cy="4876800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救我恩何等丰满，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救我恩何等丰满，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救我恩何等丰满，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救我恩无量！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主断开一切锁链，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主断开一切锁链，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主断开一切锁链，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主把我释放！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主赦我所有过犯，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主使我脱去罪担，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主使我充满平安，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我今得释放！</a:t>
            </a: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无论是罪恶、试探，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无论是世界、撒但，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无论是疾病、忧患，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都不能捆绑！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哈利路！主名香甜。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哈利路！主名香甜。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哈利路！主名香甜。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我要永颂扬！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还要唱哈利路亚，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还要唱哈利路亚，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还要唱哈利路亚，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主把我释放！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205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救我恩何等丰满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救我恩何等丰满 </dc:title>
  <dc:creator>FRONT</dc:creator>
  <cp:lastModifiedBy>FRONT</cp:lastModifiedBy>
  <cp:revision>5</cp:revision>
  <dcterms:created xsi:type="dcterms:W3CDTF">2024-08-08T20:56:37Z</dcterms:created>
  <dcterms:modified xsi:type="dcterms:W3CDTF">2024-08-10T17:41:04Z</dcterms:modified>
</cp:coreProperties>
</file>