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A4EF-4DBC-4DF6-BADD-4FBB41AA24D7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4EA0-572F-4144-A972-2A1824E19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A4EF-4DBC-4DF6-BADD-4FBB41AA24D7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4EA0-572F-4144-A972-2A1824E19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A4EF-4DBC-4DF6-BADD-4FBB41AA24D7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4EA0-572F-4144-A972-2A1824E19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A4EF-4DBC-4DF6-BADD-4FBB41AA24D7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4EA0-572F-4144-A972-2A1824E19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A4EF-4DBC-4DF6-BADD-4FBB41AA24D7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4EA0-572F-4144-A972-2A1824E19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A4EF-4DBC-4DF6-BADD-4FBB41AA24D7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4EA0-572F-4144-A972-2A1824E19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A4EF-4DBC-4DF6-BADD-4FBB41AA24D7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4EA0-572F-4144-A972-2A1824E19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A4EF-4DBC-4DF6-BADD-4FBB41AA24D7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4EA0-572F-4144-A972-2A1824E19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A4EF-4DBC-4DF6-BADD-4FBB41AA24D7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4EA0-572F-4144-A972-2A1824E19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A4EF-4DBC-4DF6-BADD-4FBB41AA24D7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4EA0-572F-4144-A972-2A1824E19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CA4EF-4DBC-4DF6-BADD-4FBB41AA24D7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4EA0-572F-4144-A972-2A1824E19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CA4EF-4DBC-4DF6-BADD-4FBB41AA24D7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24EA0-572F-4144-A972-2A1824E19E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lver and Gold have I no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งินและทองเราไม่ม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76201"/>
            <a:ext cx="4724400" cy="533400"/>
          </a:xfrm>
        </p:spPr>
        <p:txBody>
          <a:bodyPr>
            <a:normAutofit fontScale="90000"/>
          </a:bodyPr>
          <a:lstStyle/>
          <a:p>
            <a:r>
              <a:rPr lang="th-TH" b="1" dirty="0"/>
              <a:t> </a:t>
            </a:r>
            <a:r>
              <a:rPr lang="th-TH" b="1" dirty="0" smtClean="0"/>
              <a:t>เงินและทองเราไม่</a:t>
            </a:r>
            <a:r>
              <a:rPr lang="th-TH" b="1" dirty="0" smtClean="0"/>
              <a:t>มี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2971800"/>
            <a:ext cx="4800600" cy="2667000"/>
          </a:xfrm>
        </p:spPr>
        <p:txBody>
          <a:bodyPr>
            <a:normAutofit/>
          </a:bodyPr>
          <a:lstStyle/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เงินและทองเราไม่มี แต่สิ่งที่เรามีเราให้ได้ </a:t>
            </a:r>
          </a:p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ในพระนามพระเยซูชาวนาซาเร็ธ</a:t>
            </a:r>
          </a:p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ให้ท่านลุกขึ้นและเดินไป</a:t>
            </a:r>
          </a:p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ท่านจงลุกขึ้น และเดินไปพร้อมสรรเสริญ</a:t>
            </a:r>
          </a:p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ลุกขึ้นและเดินไปพร้อมสรรเสริญ </a:t>
            </a:r>
          </a:p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ในพระนามพระเยซูชาวนาซาเร็ธ </a:t>
            </a:r>
          </a:p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ให้ท่านลุกขึ้นและเดิน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ไป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60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เงินและทองเราไม่มี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เงินและทองเราไม่มี </dc:title>
  <dc:creator>FRONT</dc:creator>
  <cp:lastModifiedBy>FRONT</cp:lastModifiedBy>
  <cp:revision>6</cp:revision>
  <dcterms:created xsi:type="dcterms:W3CDTF">2024-08-18T03:53:09Z</dcterms:created>
  <dcterms:modified xsi:type="dcterms:W3CDTF">2024-08-20T17:12:40Z</dcterms:modified>
</cp:coreProperties>
</file>