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5E4D7-FCE5-4B7D-94DF-BAE18E19655D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0A8E3-524C-4934-8684-A303725DFF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5E4D7-FCE5-4B7D-94DF-BAE18E19655D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0A8E3-524C-4934-8684-A303725DFF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5E4D7-FCE5-4B7D-94DF-BAE18E19655D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0A8E3-524C-4934-8684-A303725DFF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5E4D7-FCE5-4B7D-94DF-BAE18E19655D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0A8E3-524C-4934-8684-A303725DFF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5E4D7-FCE5-4B7D-94DF-BAE18E19655D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0A8E3-524C-4934-8684-A303725DFF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5E4D7-FCE5-4B7D-94DF-BAE18E19655D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0A8E3-524C-4934-8684-A303725DFF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5E4D7-FCE5-4B7D-94DF-BAE18E19655D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0A8E3-524C-4934-8684-A303725DFF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5E4D7-FCE5-4B7D-94DF-BAE18E19655D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0A8E3-524C-4934-8684-A303725DFF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5E4D7-FCE5-4B7D-94DF-BAE18E19655D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0A8E3-524C-4934-8684-A303725DFF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5E4D7-FCE5-4B7D-94DF-BAE18E19655D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0A8E3-524C-4934-8684-A303725DFF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5E4D7-FCE5-4B7D-94DF-BAE18E19655D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0A8E3-524C-4934-8684-A303725DFF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5E4D7-FCE5-4B7D-94DF-BAE18E19655D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0A8E3-524C-4934-8684-A303725DFF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복의 근원 강림하사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ขอพระพรจากเบื้องบ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8794" y="142852"/>
            <a:ext cx="5357850" cy="357190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ขอพระพรจากเบื้องบน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5984" y="642918"/>
            <a:ext cx="7072362" cy="4210064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ขอพระพรจากเบื้องบนลงมา ให้ใจข้าฯล้นเหมือนลำธาร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ของทุกสิ่งที่ข้าฯได้มีอยู่ ล้วนพระองค์เป็นผู้ประทาน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โมทนาพระคุณพระเยซู ด้วยขับร้องบทเพลงถวาย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ข้าฯยืนอยู่บนศิลามั่นคง คือพระองค์ผู้รักมากมาย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ในอดีตทรงช่วยให้มีชัย เดี๋ยวนี้ข้าฯจึงพึ่งอาศัย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ขอทรงเมตตาข้าฯเสมอไป ทั้งทรงช่วยจนถึงวันตาย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พระเยซูทรงติดตามหาข้าฯ เมื่อหลงไปจากทางสวรรค์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พระองค์ทรงเป็นความรักยิ่งใหญ่ ไถ่ด้วยโลหิตอัศจรรย์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ข้าฯเป็นหนี้พระคุณพระเยซู เพราะทรงพลีชีวิตเพื่อไถ่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ขอให้ความดีของพระองค์วันนี้ ตรึงดวงใจข้าฯจนวันตาย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พระองค์ทรงรักข้าฯเสมอไป แต่ข้าฯเผลอมักลืมพระคุณ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ตั้งแต่นี้ไปขอถวายตัว กับพระองค์จนชีพวางวาย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พระบิดา พระบุตร พระวิญญาณ เป็นประธานของศิษย์ทั้งหลาย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ถ้าพระองค์ไม่เสด็จมาช่วย ข้าฯต้องม้วยอยู่ในอบาย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ขอเอ็นดูข้าฯ ขอเอ็นดูข้าฯ พระองค์เดียวมีฤทธิ์ช่วยได้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ขอเมตตาข้าฯ ขอเมตตาข้าฯ พระองค์เดียวมีฤทธิ์ช่วยได้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218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ขอพระพรจากเบื้องบน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ขอพระพรจากเบื้องบนลงมา </dc:title>
  <dc:creator>mary</dc:creator>
  <cp:lastModifiedBy>FRONT</cp:lastModifiedBy>
  <cp:revision>9</cp:revision>
  <dcterms:created xsi:type="dcterms:W3CDTF">2021-04-06T16:15:36Z</dcterms:created>
  <dcterms:modified xsi:type="dcterms:W3CDTF">2024-08-16T17:10:28Z</dcterms:modified>
</cp:coreProperties>
</file>