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7" d="100"/>
          <a:sy n="87" d="100"/>
        </p:scale>
        <p:origin x="-3138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8BB60-B595-4CFE-8BBB-6FD0DC56A998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CD20D-9EC6-492A-8286-6472B0C514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Naamam Ethra Imb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642942"/>
          </a:xfrm>
        </p:spPr>
        <p:txBody>
          <a:bodyPr>
            <a:noAutofit/>
          </a:bodyPr>
          <a:lstStyle/>
          <a:p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ml-IN" sz="2100" b="1" dirty="0" smtClean="0"/>
              <a:t>യേശു </a:t>
            </a:r>
            <a:r>
              <a:rPr lang="ml-IN" sz="2100" b="1" dirty="0" smtClean="0"/>
              <a:t>നാമം എത്ര </a:t>
            </a:r>
            <a:r>
              <a:rPr lang="ml-IN" sz="2100" b="1" dirty="0" smtClean="0"/>
              <a:t>ഇമ്പം</a:t>
            </a:r>
            <a:r>
              <a:rPr lang="en-US" sz="2100" b="1" dirty="0" smtClean="0"/>
              <a:t> </a:t>
            </a:r>
            <a:r>
              <a:rPr lang="en-US" sz="2100" b="1" dirty="0" err="1" smtClean="0"/>
              <a:t>Yeshu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Naamam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Ethra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Imbam</a:t>
            </a:r>
            <a:r>
              <a:rPr lang="en-US" sz="2100" b="1" dirty="0" smtClean="0"/>
              <a:t> </a:t>
            </a:r>
            <a:r>
              <a:rPr lang="en-US" sz="2100" b="1" dirty="0" smtClean="0"/>
              <a:t>(</a:t>
            </a:r>
            <a:r>
              <a:rPr lang="en-US" sz="2100" b="1" dirty="0" smtClean="0"/>
              <a:t>Tune: St Peter) </a:t>
            </a:r>
            <a:br>
              <a:rPr lang="en-US" sz="2100" b="1" dirty="0" smtClean="0"/>
            </a:br>
            <a:r>
              <a:rPr lang="en-US" sz="2100" b="1" dirty="0" smtClean="0"/>
              <a:t/>
            </a:r>
            <a:br>
              <a:rPr lang="en-US" sz="2100" b="1" dirty="0" smtClean="0"/>
            </a:br>
            <a:endParaRPr lang="en-US" sz="2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62" y="857232"/>
            <a:ext cx="9144096" cy="4248472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യേശുനാമം എത്ര ഇമ്പം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കേൾപ്പാൻ വിശ്വാസിക്ക്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ദുഃഖം ഭയവും പോക്കും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ആലസ്യം നീക്കും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ആത്മമുറിവിന്നൗഷധം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ഹൃദയേ ശാന്തത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ക്ഷീണിക്കുന്നോർക്കു വിശ്രമം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വിശക്കുകിൽ മന്നാ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പാറമേൽ ഞാൻ പണിയും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നാമം പരിച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ആഴമേറും കൃപക്കടൽ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ആർക്കും നൽ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സങ്കേതം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അളവറ്റ നിൻ സ്നേഹത്തെ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നിവർന്നു ഘോഷിക്കും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നാമമാം പുണ്യസ്വരം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നിശ്ചയം എൻ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Kelppan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viswasik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dhukkam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bhayavum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pokkum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aalasyam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murivinoushadham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Hridaye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shanthatha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Ksheenikkunnorkku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visramam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Vishakkukil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manna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paaramel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paniyum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paricha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Aazhamerum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Aarkkum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sanketham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Alavatta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snehathe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Nivarnnu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khoshikkum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punyaswaram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Nishchayam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87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യേശു നാമം എത്ര ഇമ്പം Yeshu Naamam Ethra Imbam (Tune: St Peter)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 നാമം എത്ര ഇമ്പം</dc:title>
  <dc:creator>mary</dc:creator>
  <cp:lastModifiedBy>FRONT</cp:lastModifiedBy>
  <cp:revision>14</cp:revision>
  <dcterms:created xsi:type="dcterms:W3CDTF">2020-12-03T16:09:31Z</dcterms:created>
  <dcterms:modified xsi:type="dcterms:W3CDTF">2024-08-22T16:37:32Z</dcterms:modified>
</cp:coreProperties>
</file>