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C27C-DEB1-4E72-AC56-79E716921FB8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E844B-5101-44A0-ACCD-A99E60A491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మహావైద్యుండు వచ్చెన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71414"/>
            <a:ext cx="5643602" cy="3571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e-IN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te-IN" sz="4000" b="1" dirty="0" smtClean="0"/>
              <a:t>మహావైద్యుండు </a:t>
            </a:r>
            <a:r>
              <a:rPr lang="te-IN" sz="4000" b="1" dirty="0" smtClean="0"/>
              <a:t>వచ్చెను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487873"/>
            <a:ext cx="8572560" cy="5572164"/>
          </a:xfrm>
        </p:spPr>
        <p:txBody>
          <a:bodyPr numCol="2">
            <a:noAutofit/>
          </a:bodyPr>
          <a:lstStyle/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మహా వైద్యుండు వచ్చెను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ప్రజాళిఁ బ్రోచు యేసు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సహాయ మియ్య వచ్చెను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సంధింపరండి యేసున్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మాధుర్యంపు నామము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మోద మిచ్చు గానము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వేద వాక్యసారము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యేసు దివ్య యేసు 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మీ పాప మెల్లఁ బోయెను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మేలొందుఁ డేసు పేరన్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గృపా సంపూర్ణ మొందుఁడి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యపార శాంతుఁ డేసు.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వినుండి గొఱ్ఱె పిల్లను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విశ్వాస ముంచి యేసున్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ఘనంబుగన్ స్తుతించుఁడి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మనం బుప్పొంగ యేసున్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ఆ రమ్యమైన నామము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అణంచు నెల్ల భీతిన్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శరణ్యు లైన వారి నా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దరించు నెంతో ప్రీతిన్</a:t>
            </a:r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vaidhyumdu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vachchenu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Prajaaliao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broachu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miyya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vachchenu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Smdhimparmdi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Maadhurympu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naamamu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Moadha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michchu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gaanamu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Vaedha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vaakyasaaramu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dhivya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boayenu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Maelomdhuao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paeran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Grupaa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smpoorna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momdhuaodi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Yapaara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shaamthuao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Vinumdi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gorre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pillanu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Vishvaasa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mumchi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Ghanmbugan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sthuthimchuaodi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buppomga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ramyamaina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Anmchu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bheethin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Sharanyu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Dharimchu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nemthoa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preethin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137</Words>
  <Application>Microsoft Office PowerPoint</Application>
  <PresentationFormat>On-screen Show (4:3)</PresentationFormat>
  <Paragraphs>57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మహావైద్యుండు వచ్చెను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Mahavaidyundu vachenu  </dc:title>
  <dc:creator>mary</dc:creator>
  <cp:lastModifiedBy>FRONT</cp:lastModifiedBy>
  <cp:revision>17</cp:revision>
  <dcterms:created xsi:type="dcterms:W3CDTF">2022-07-15T17:00:30Z</dcterms:created>
  <dcterms:modified xsi:type="dcterms:W3CDTF">2024-08-08T16:10:18Z</dcterms:modified>
</cp:coreProperties>
</file>