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27A56-866D-439C-9268-654C62D155DF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08FBC2-4280-475C-9F96-20E506D58F6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복의 근원 강림하사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ome Thou Fount Of Every Blessing 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7158" y="1"/>
            <a:ext cx="8358246" cy="285727"/>
          </a:xfrm>
        </p:spPr>
        <p:txBody>
          <a:bodyPr>
            <a:noAutofit/>
          </a:bodyPr>
          <a:lstStyle/>
          <a:p>
            <a:r>
              <a:rPr lang="en-US" sz="3200" b="1" cap="small" dirty="0" smtClean="0"/>
              <a:t/>
            </a:r>
            <a:br>
              <a:rPr lang="en-US" sz="3200" b="1" cap="small" dirty="0" smtClean="0"/>
            </a:br>
            <a:r>
              <a:rPr lang="ta-IN" sz="3200" b="1" cap="small" dirty="0" smtClean="0"/>
              <a:t>வாரும் </a:t>
            </a:r>
            <a:r>
              <a:rPr lang="ta-IN" sz="3200" b="1" cap="small" dirty="0"/>
              <a:t>ஆசீர்வாத ஜீவ ஊற்றே</a:t>
            </a:r>
            <a:br>
              <a:rPr lang="ta-IN" sz="3200" b="1" cap="small" dirty="0"/>
            </a:b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4282" y="357166"/>
            <a:ext cx="9572692" cy="6643734"/>
          </a:xfrm>
        </p:spPr>
        <p:txBody>
          <a:bodyPr numCol="2">
            <a:noAutofit/>
          </a:bodyPr>
          <a:lstStyle/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ஆசீர்வாத ஜீவ ஊற்றே,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நெஞ்சம் பூரிக்க,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வாரும் தாரும் என்றும் கேளும்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மகிழ் கீதமே,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ஆனந்த பாடல் கற்பியும்,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விண்ணின் தூதர் போலவே,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கன்மலைமேல் கண்ணை வைத்தேன்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மீட்பின் மெய் மா அன்பிதே.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எந்தன் உள்ளம் துக்கித்தாலும்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மாம்சம் பாவம் நீக்கியே,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நீரே தாரும் பாக்ய ஆசீர்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இன்றே நான் துவங்கினேன்,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தேவனே நீர் எபிநேசர்,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உம்மால்தானே இங்குள்ளேன்,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நம்பி நானும் உமதன்பால்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வீடடைவேன் முடிவில்.</a:t>
            </a:r>
          </a:p>
          <a:p>
            <a:pPr algn="l"/>
            <a:endParaRPr lang="ta-IN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இயேசுவே நீர் என்னை கண்டீர்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திக்கற்றோனாய் திரிந்தேன்,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நீரே என்னை தீங்கு நாளில்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இரத்தம் சிந்தி மீட்டீரே,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தயவு என்றும் என்னை,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இரட்சித்தென்னை காத்ததே,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மாளும் மானிடன் நான் என்ன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சொல்ல கூடும் என்நாவால்.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 </a:t>
            </a:r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கிருபையின் கடன் என் மேல்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சேர்ந்தே அனுதினம், நல் ஆண்டவா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கட்டி வையும் சிதரும் என் நெஞ்சத்தை,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விட்டோடுமே, எந்தன் ஆன்மா,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உம்மையே என் நேசரே,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இதோ தந்தேன் எந்தன் உள்ளம்,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பூட்டி வையும் உம்மிடம்.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a-IN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பாவம் செய்ய இயலா நாள்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உம்முகம் நான் காண்பேனே,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இரத்தத்தாலே தோய்த்த அங்கி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அணிந்தும்மை பாடுவேன்,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வாருமே என் ஆண்டவரே,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தந்தேன் எந்தன் ஆன்மமே,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உந்தன் தூதர் அனுப்பிடும்</a:t>
            </a:r>
          </a:p>
          <a:p>
            <a:pPr algn="l"/>
            <a:r>
              <a:rPr lang="ta-I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நித்ய எல்லை சேர்க்கவே.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</TotalTime>
  <Words>155</Words>
  <Application>Microsoft Office PowerPoint</Application>
  <PresentationFormat>On-screen Show (4:3)</PresentationFormat>
  <Paragraphs>44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வாரும் ஆசீர்வாத ஜீவ ஊற்றே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வாரும் ஆசீர்வாத ஜீவ ஊற்றே </dc:title>
  <dc:creator>mary</dc:creator>
  <cp:lastModifiedBy>FRONT</cp:lastModifiedBy>
  <cp:revision>5</cp:revision>
  <dcterms:created xsi:type="dcterms:W3CDTF">2021-02-07T21:58:29Z</dcterms:created>
  <dcterms:modified xsi:type="dcterms:W3CDTF">2024-08-17T22:39:54Z</dcterms:modified>
</cp:coreProperties>
</file>