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A4531-D1DD-43F3-96DB-C511F82407D3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E6162-4C10-4168-A686-1FFA7A1AE6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ेशू वरदानको मूल–धार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533400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hi-IN" b="1" dirty="0" smtClean="0"/>
              <a:t>येशू वरदानको </a:t>
            </a:r>
            <a:r>
              <a:rPr lang="hi-IN" b="1" dirty="0" smtClean="0"/>
              <a:t>मूल–धारा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2362200"/>
            <a:ext cx="4800600" cy="3733800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१. येशू वरदानको मूल–धारा, गरूँ योग्य प्रशंसा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दया–खोला लगातार बगिरहेछ ममा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स्तुति गर्न दिनोस् मलाई स्वर्गदूतले गरे झैं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प्रभु ख्रीष्टको प्रेम र भलाइ छ अगाध अपार सधैं 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२. यतिञ्जेल मेरो उद्धारक तपाई हुनुभो’ आफै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राखी “एवेन्एजर” स्मारक अघि बढ्छु स्वर्गमै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बगाल छोड्ने भेडाजस्तो मलार्ई खोजे येशूले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नाशदेखि बचाउन आफ्नो अमोल रगत बहाए </a:t>
            </a:r>
          </a:p>
          <a:p>
            <a:pPr algn="l"/>
            <a:endParaRPr lang="hi-IN" sz="1600" b="1" dirty="0" smtClean="0">
              <a:solidFill>
                <a:schemeClr val="tx1"/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३. ईश्वरको अनुग्रह हेरी ऋणी आफूलाई ठान्छु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त्यो अनुग्रह साङ्गलोसरी बाँधोस् चञ्चल मन मेरो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आफ्नै सुरमा जान खोज्ने मन छ मेरो, छैन स्थिर</a:t>
            </a:r>
          </a:p>
          <a:p>
            <a:pPr algn="l"/>
            <a:r>
              <a:rPr lang="hi-IN" sz="1600" b="1" dirty="0" smtClean="0">
                <a:solidFill>
                  <a:schemeClr val="tx1"/>
                </a:solidFill>
              </a:rPr>
              <a:t> लिनोस् मन, हे लिनोस् प्रभु, स्वर्गको लागि राख्नोस् </a:t>
            </a:r>
            <a:r>
              <a:rPr lang="hi-IN" sz="1600" b="1" dirty="0" smtClean="0">
                <a:solidFill>
                  <a:schemeClr val="tx1"/>
                </a:solidFill>
              </a:rPr>
              <a:t>दृढ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106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येशू वरदानको मूल–धारा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येशू वरदानको मूल-धारा गरूँ योग्य प्रशंसा nepal</dc:title>
  <dc:creator>FRONT</dc:creator>
  <cp:lastModifiedBy>FRONT</cp:lastModifiedBy>
  <cp:revision>9</cp:revision>
  <dcterms:created xsi:type="dcterms:W3CDTF">2024-08-16T20:02:55Z</dcterms:created>
  <dcterms:modified xsi:type="dcterms:W3CDTF">2024-08-17T22:13:19Z</dcterms:modified>
</cp:coreProperties>
</file>