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334FA-9EE9-4517-94E8-42B68554684E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8EAAB-60C3-4B28-9981-BDCA02D499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334FA-9EE9-4517-94E8-42B68554684E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8EAAB-60C3-4B28-9981-BDCA02D499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334FA-9EE9-4517-94E8-42B68554684E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8EAAB-60C3-4B28-9981-BDCA02D499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334FA-9EE9-4517-94E8-42B68554684E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8EAAB-60C3-4B28-9981-BDCA02D499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334FA-9EE9-4517-94E8-42B68554684E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8EAAB-60C3-4B28-9981-BDCA02D499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334FA-9EE9-4517-94E8-42B68554684E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8EAAB-60C3-4B28-9981-BDCA02D499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334FA-9EE9-4517-94E8-42B68554684E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8EAAB-60C3-4B28-9981-BDCA02D499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334FA-9EE9-4517-94E8-42B68554684E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8EAAB-60C3-4B28-9981-BDCA02D499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334FA-9EE9-4517-94E8-42B68554684E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8EAAB-60C3-4B28-9981-BDCA02D499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334FA-9EE9-4517-94E8-42B68554684E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8EAAB-60C3-4B28-9981-BDCA02D499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334FA-9EE9-4517-94E8-42B68554684E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8EAAB-60C3-4B28-9981-BDCA02D499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1334FA-9EE9-4517-94E8-42B68554684E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D8EAAB-60C3-4B28-9981-BDCA02D499C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RUST AND OBEY.jpg"/>
          <p:cNvPicPr>
            <a:picLocks noChangeAspect="1"/>
          </p:cNvPicPr>
          <p:nvPr userDrawn="1"/>
        </p:nvPicPr>
        <p:blipFill>
          <a:blip r:embed="rId14" cstate="print">
            <a:lum bright="53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an ra bisw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304800"/>
            <a:ext cx="6705600" cy="533400"/>
          </a:xfrm>
        </p:spPr>
        <p:txBody>
          <a:bodyPr>
            <a:normAutofit fontScale="90000"/>
          </a:bodyPr>
          <a:lstStyle/>
          <a:p>
            <a:r>
              <a:rPr lang="hi-IN" b="1" dirty="0" smtClean="0"/>
              <a:t>मान र विश्वास </a:t>
            </a:r>
            <a:r>
              <a:rPr lang="en-US" b="1" dirty="0" smtClean="0"/>
              <a:t> </a:t>
            </a:r>
            <a:r>
              <a:rPr lang="en-US" b="1" dirty="0" err="1" smtClean="0"/>
              <a:t>Maan</a:t>
            </a:r>
            <a:r>
              <a:rPr lang="en-US" b="1" dirty="0" smtClean="0"/>
              <a:t> </a:t>
            </a:r>
            <a:r>
              <a:rPr lang="en-US" b="1" dirty="0" err="1" smtClean="0"/>
              <a:t>ra</a:t>
            </a:r>
            <a:r>
              <a:rPr lang="en-US" b="1" dirty="0" smtClean="0"/>
              <a:t> </a:t>
            </a:r>
            <a:r>
              <a:rPr lang="en-US" b="1" dirty="0" err="1" smtClean="0"/>
              <a:t>biswas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600200"/>
            <a:ext cx="8610600" cy="4800600"/>
          </a:xfrm>
        </p:spPr>
        <p:txBody>
          <a:bodyPr numCol="2">
            <a:noAutofit/>
          </a:bodyPr>
          <a:lstStyle/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१.  येशूसाथ-साथ हिँड़्दा वचनको ज्योतिमा,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हाम्रो बाटो गराउँछन्‌ प्रकाश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हाम्रो हुन्‌ पालनहार उनको इच्छाअनुसार,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यदि गर्दछौँ मान र विश्वास 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hi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600" b="1" dirty="0" smtClean="0">
                <a:solidFill>
                  <a:srgbClr val="FF0000"/>
                </a:solidFill>
              </a:rPr>
              <a:t>को. </a:t>
            </a:r>
          </a:p>
          <a:p>
            <a:pPr algn="l"/>
            <a:r>
              <a:rPr lang="hi-IN" sz="1600" b="1" dirty="0" smtClean="0">
                <a:solidFill>
                  <a:srgbClr val="FF0000"/>
                </a:solidFill>
              </a:rPr>
              <a:t>मान र विश्वास गरे ख्रीष्टमा छ आश</a:t>
            </a:r>
          </a:p>
          <a:p>
            <a:pPr algn="l"/>
            <a:r>
              <a:rPr lang="hi-IN" sz="1600" b="1" dirty="0" smtClean="0">
                <a:solidFill>
                  <a:srgbClr val="FF0000"/>
                </a:solidFill>
              </a:rPr>
              <a:t>येशूलाई गर्नुपर्छ खालि मान र विश्वास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hi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मेघ अँध्यारो आए येशूको मुहारले,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चाँड़ै पार्दछ निर्मल आकाश,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न ता शंका, न ता भय, न ता आसुँ न हाय,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हामी गरूञ्जेल मान र विश्वास </a:t>
            </a:r>
          </a:p>
          <a:p>
            <a:pPr algn="l"/>
            <a:endParaRPr lang="hi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आफ्ना भारी बोकी अरूलाई साहस दिई,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श्रमको फल पाऔँला ख्रईष्टको श्याबास,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संकट, आपद र क्लेश हामीलाई छ आशिष्‌,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यदि गर्दछौँ मान र विश्वास 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hi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तर तन-मन र धन अर्पण नगरुञ्ज्याल,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हामी येशूमा हौँला निराश,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कारण आनन्द र जय येशू दिन्छन्‌ त्यसलाई,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जसले गर्दछन मान र विश्वास </a:t>
            </a:r>
          </a:p>
          <a:p>
            <a:pPr algn="l"/>
            <a:endParaRPr lang="hi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उनको सङ्गतिमा पाउनेर बसौँला,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बाटोमा हिँड़ौँला उनको पास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उनको आज्ञा मानौँ जहाँ पठाउनेछन जाऔँ,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डर नहोस्‌ खालि मान र विश्वास 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2620</TotalTime>
  <Words>144</Words>
  <Application>Microsoft Office PowerPoint</Application>
  <PresentationFormat>On-screen Show (4:3)</PresentationFormat>
  <Paragraphs>32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मान र विश्वास  Maan ra biswas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येशूसाथ साथ हिँड़्दा वचनको ज्योतिमा हाम्रो बाटो nepal</dc:title>
  <dc:creator>FRONT</dc:creator>
  <cp:lastModifiedBy>FRONT</cp:lastModifiedBy>
  <cp:revision>11</cp:revision>
  <dcterms:created xsi:type="dcterms:W3CDTF">2024-07-31T04:05:26Z</dcterms:created>
  <dcterms:modified xsi:type="dcterms:W3CDTF">2024-08-06T19:14:23Z</dcterms:modified>
</cp:coreProperties>
</file>