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9CED-81DF-4830-AA39-B124188AECF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0CBA4-FE40-40F1-98D6-529E80D9AE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سم يسوع لي يط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214290"/>
            <a:ext cx="3571900" cy="43621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اسم </a:t>
            </a:r>
            <a:r>
              <a:rPr lang="ar-AE" b="1" dirty="0"/>
              <a:t>يسوع لي يطيب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5918" y="1214422"/>
            <a:ext cx="4829196" cy="4658072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ذِكرُ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اسمِهِ ينفي الأنينْ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العزاءُ كلُّ حينْ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يكفكف الدمعَ السخينْ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فسبحوا يسوعي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يُستطاعُ بالكلامْ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وصفُ اسمِ سيدِ الأنامْ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لذا اعبدوه باحترامْ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وعظموا يسوعي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اسمُ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يسوعَ لي يطيبْ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يجذبُني فهو عجيبْ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يُسعدُ قلبيَ الكئيبْ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فمجدوا يسوعي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لي اسمُ يسوعَ حلا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بهجةً قلبي ملا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فهو عذبٌ يا ملا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لذا احمدوا يسوعي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إني أحبُّ اسم يسوعْ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يرِقُّ إذ يرى الدُّموعْ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يُزيلُ كلَّ ما يروعْ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فكرموا يسوعي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66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اسم يسوع لي يطيب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اسم يسوع لي يطيب </dc:title>
  <dc:creator>mary</dc:creator>
  <cp:lastModifiedBy>FRONT</cp:lastModifiedBy>
  <cp:revision>8</cp:revision>
  <dcterms:created xsi:type="dcterms:W3CDTF">2023-03-28T00:50:40Z</dcterms:created>
  <dcterms:modified xsi:type="dcterms:W3CDTF">2024-08-26T15:37:16Z</dcterms:modified>
</cp:coreProperties>
</file>