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FA5-7DCC-4E26-99BF-99A59A8379F2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89EB-8C39-43ED-A3B2-B7BE56B99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FA5-7DCC-4E26-99BF-99A59A8379F2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89EB-8C39-43ED-A3B2-B7BE56B99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FA5-7DCC-4E26-99BF-99A59A8379F2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89EB-8C39-43ED-A3B2-B7BE56B99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FA5-7DCC-4E26-99BF-99A59A8379F2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89EB-8C39-43ED-A3B2-B7BE56B99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FA5-7DCC-4E26-99BF-99A59A8379F2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89EB-8C39-43ED-A3B2-B7BE56B99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FA5-7DCC-4E26-99BF-99A59A8379F2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89EB-8C39-43ED-A3B2-B7BE56B99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FA5-7DCC-4E26-99BF-99A59A8379F2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89EB-8C39-43ED-A3B2-B7BE56B99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FA5-7DCC-4E26-99BF-99A59A8379F2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89EB-8C39-43ED-A3B2-B7BE56B99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FA5-7DCC-4E26-99BF-99A59A8379F2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89EB-8C39-43ED-A3B2-B7BE56B99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FA5-7DCC-4E26-99BF-99A59A8379F2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89EB-8C39-43ED-A3B2-B7BE56B99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FA5-7DCC-4E26-99BF-99A59A8379F2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89EB-8C39-43ED-A3B2-B7BE56B99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AFA5-7DCC-4E26-99BF-99A59A8379F2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E89EB-8C39-43ED-A3B2-B7BE56B99B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ilver and Gold have I none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Zilver of goud heb ik ni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447800"/>
            <a:ext cx="5638800" cy="457201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Zilver of goud heb ik </a:t>
            </a:r>
            <a:r>
              <a:rPr lang="nl-NL" b="1" dirty="0" smtClean="0"/>
              <a:t>niet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505200"/>
            <a:ext cx="4572000" cy="2743200"/>
          </a:xfrm>
        </p:spPr>
        <p:txBody>
          <a:bodyPr>
            <a:noAutofit/>
          </a:bodyPr>
          <a:lstStyle/>
          <a:p>
            <a:pPr algn="l"/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Zilver of goud heb ik niet,</a:t>
            </a:r>
          </a:p>
          <a:p>
            <a:pPr algn="l"/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maar wat ik heb 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wil ik je geven</a:t>
            </a:r>
            <a:endParaRPr lang="nl-NL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naam 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van Jezus van 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Nazareth:</a:t>
            </a:r>
            <a:endParaRPr lang="nl-NL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 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 en 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wandel met God!</a:t>
            </a:r>
            <a:endParaRPr lang="nl-NL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Hij 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sprong 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op, en stond 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 en 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loofde God</a:t>
            </a:r>
          </a:p>
          <a:p>
            <a:pPr algn="l"/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Hij sprong op, en stond op en loofde God</a:t>
            </a:r>
          </a:p>
          <a:p>
            <a:pPr algn="l"/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de 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naam van Jezus van 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Nazareth:</a:t>
            </a:r>
            <a:endParaRPr lang="nl-NL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 op en wandel met God</a:t>
            </a:r>
            <a:r>
              <a:rPr lang="nl-N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nl-NL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71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Zilver of goud heb ik niet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Zilver of goud heb ik niet DUTCH</dc:title>
  <dc:creator>FRONT</dc:creator>
  <cp:lastModifiedBy>FRONT</cp:lastModifiedBy>
  <cp:revision>7</cp:revision>
  <dcterms:created xsi:type="dcterms:W3CDTF">2024-08-18T22:04:41Z</dcterms:created>
  <dcterms:modified xsi:type="dcterms:W3CDTF">2024-08-19T14:10:06Z</dcterms:modified>
</cp:coreProperties>
</file>