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CFA3A-60D0-461A-B0EC-AE138852C2B9}" type="datetimeFigureOut">
              <a:rPr lang="en-US" smtClean="0"/>
              <a:pPr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76BB2-2AAA-4E1E-9B67-E14F27CFA0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imani isibi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Yiimani</a:t>
            </a:r>
            <a:r>
              <a:rPr lang="en-US" b="1" dirty="0" smtClean="0"/>
              <a:t> </a:t>
            </a:r>
            <a:r>
              <a:rPr lang="en-US" b="1" dirty="0" err="1" smtClean="0"/>
              <a:t>isibindi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14400"/>
            <a:ext cx="60960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Yiimani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isibindi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Mabutho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Umkhosi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niwuhlabe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Ngayenganqotshwa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Enqob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uyakunqoba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Esabahol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abakhe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wozinqoba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isibindi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ikhala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Yiyani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ekulweni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Kuseyinamhlanje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Yibani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amaqhawe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Nilwel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yenu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Igwal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alingabikho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emandleni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akhe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Neyenu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ingesize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Hlomani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izikhali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yamakhosi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nithandaze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Nizodl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umvuzo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isibindi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Sekuzophel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ukulwa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wempi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namhla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Kobongw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ngom’so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Kobongwa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namaqhawe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Aphiwe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nemiqhele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Abuse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njalonjalo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yobukhosi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98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Yiimani isibindi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Sukemelan' uJesu ZULU</dc:title>
  <dc:creator>FRONT</dc:creator>
  <cp:lastModifiedBy>FRONT</cp:lastModifiedBy>
  <cp:revision>9</cp:revision>
  <dcterms:created xsi:type="dcterms:W3CDTF">2024-08-30T00:49:44Z</dcterms:created>
  <dcterms:modified xsi:type="dcterms:W3CDTF">2024-08-31T15:04:12Z</dcterms:modified>
</cp:coreProperties>
</file>