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CC6D3-64FE-46DC-840C-E4798AC85565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BFD6B-9148-42CC-B4C9-1131C9F118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e süß der Name Jesu Klingt(Music Lowry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534400" cy="685799"/>
          </a:xfrm>
        </p:spPr>
        <p:txBody>
          <a:bodyPr>
            <a:noAutofit/>
          </a:bodyPr>
          <a:lstStyle/>
          <a:p>
            <a:r>
              <a:rPr lang="de-DE" sz="3600" b="1" dirty="0"/>
              <a:t>Wie süß der Name Jesu </a:t>
            </a:r>
            <a:r>
              <a:rPr lang="de-DE" sz="3600" b="1" dirty="0" smtClean="0"/>
              <a:t>Klingt(Music:Lowry</a:t>
            </a:r>
            <a:r>
              <a:rPr lang="de-DE" sz="3600" b="1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8458200" cy="44958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Wie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süß der Name Jesu klingt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Ohr, von dem, der glaubt!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Heilt seine Wunden, Sorgen nimmt,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ihm die Ängste raubt.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Gibt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Leben dem verzagten Geist,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Bringt schweren Herzen Ruh;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Macht Seelen satt, die hungrig sind,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Manna immerzu.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Name! Fels, auf dem wir baun;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Schild und Schutz zugleich;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Welch wunderbarer Schatz bist Du,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Dir fließt Gnade reich.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Retter, Hirte, Freund,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Haupt, Priester, König bist;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unser Leben, Weg und Ziel,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Dir die Fülle ist.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Wie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schwach ist unsre Liebesmüh,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wärmste Lob so kalt;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bald, wenn wir Dich sehen, Herr,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Lobpreis kraftvoll erschallt.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Bis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mit jedem Atemzug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Seiner Liebe singt!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Namen Jesus rühmen wir,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Todesmacht bezwingt.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175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Wie süß der Name Jesu Klingt(Music:Lowry)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süß der Name Jesu Klingt german</dc:title>
  <dc:creator>FRONT</dc:creator>
  <cp:lastModifiedBy>FRONT</cp:lastModifiedBy>
  <cp:revision>7</cp:revision>
  <dcterms:created xsi:type="dcterms:W3CDTF">2024-08-22T13:21:43Z</dcterms:created>
  <dcterms:modified xsi:type="dcterms:W3CDTF">2024-08-23T13:43:32Z</dcterms:modified>
</cp:coreProperties>
</file>