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26EE-8A8D-4C0D-858E-86F7F82046F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2612A-E8DC-44E1-9139-CA8BC4167E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poor and needy2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de, aflitos pecado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Vinde</a:t>
            </a:r>
            <a:r>
              <a:rPr lang="en-US" b="1" dirty="0"/>
              <a:t>, </a:t>
            </a:r>
            <a:r>
              <a:rPr lang="en-US" b="1" dirty="0" err="1"/>
              <a:t>aflitos</a:t>
            </a:r>
            <a:r>
              <a:rPr lang="en-US" b="1" dirty="0"/>
              <a:t> </a:t>
            </a:r>
            <a:r>
              <a:rPr lang="en-US" b="1" dirty="0" err="1" smtClean="0"/>
              <a:t>pecadores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7315200" cy="48006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Vinde, aflitos pecadores,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Cheios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tristeza e dor,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que vos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redime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instante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terno amor.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Refrão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Vinde ó crentes redimidos,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Vinde a </a:t>
            </a:r>
            <a:r>
              <a:rPr lang="pt-BR" sz="1600" b="1" dirty="0" smtClean="0">
                <a:solidFill>
                  <a:srgbClr val="FF0000"/>
                </a:solidFill>
              </a:rPr>
              <a:t>Cristo, </a:t>
            </a:r>
            <a:r>
              <a:rPr lang="pt-BR" sz="1600" b="1" dirty="0" smtClean="0">
                <a:solidFill>
                  <a:srgbClr val="FF0000"/>
                </a:solidFill>
              </a:rPr>
              <a:t>o Redentor.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Sempre junto do madeiro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Contemplai o Salvador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Contemplai o </a:t>
            </a:r>
            <a:r>
              <a:rPr lang="pt-BR" sz="1600" b="1" dirty="0" smtClean="0">
                <a:solidFill>
                  <a:srgbClr val="FF0000"/>
                </a:solidFill>
              </a:rPr>
              <a:t>Salvador.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Vinde, pobres e famintos,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perdão de Deus buscai;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e toda a graça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Cristo procurai.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consciência diz bem claro: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Ês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indigno 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favor!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Diz Jesus: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indigno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morri, sou Fiador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Jesus, Deus encarnado;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o Servo Sofredor!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ferida a fronte e o lado;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sangue redentor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123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Vinde, aflitos pecadores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Vinde, pobres pecadores portuguse</dc:title>
  <dc:creator>FRONT</dc:creator>
  <cp:lastModifiedBy>FRONT</cp:lastModifiedBy>
  <cp:revision>14</cp:revision>
  <dcterms:created xsi:type="dcterms:W3CDTF">2024-08-13T20:57:37Z</dcterms:created>
  <dcterms:modified xsi:type="dcterms:W3CDTF">2024-08-14T15:35:03Z</dcterms:modified>
</cp:coreProperties>
</file>