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5521-4099-4322-88B0-5A7CF57C53E3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4495-18F7-4046-90F1-7DB37D5F11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ěřím vzácným zaslíbení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0"/>
            <a:ext cx="592935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Věřím</a:t>
            </a:r>
            <a:r>
              <a:rPr lang="en-US" b="1" dirty="0" smtClean="0"/>
              <a:t> </a:t>
            </a:r>
            <a:r>
              <a:rPr lang="en-US" b="1" dirty="0" err="1" smtClean="0"/>
              <a:t>vzácným</a:t>
            </a:r>
            <a:r>
              <a:rPr lang="en-US" b="1" dirty="0" smtClean="0"/>
              <a:t> </a:t>
            </a:r>
            <a:r>
              <a:rPr lang="en-US" b="1" dirty="0" err="1" smtClean="0"/>
              <a:t>zaslíbením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714356"/>
            <a:ext cx="4000528" cy="442437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vzácným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Kristovym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vzdávat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Spasitelem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ctným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věrným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zaslíbením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Spasitele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věřím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zaslíbením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ctným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nemění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pochybnosti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Nezklame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chvíli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poslední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ctným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neklesám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přijímaje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něm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jiných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pánů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nehledám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věřím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zaslíbením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ctným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Věřím vzácným zaslíbením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Věřím vzácným zaslíbením</dc:title>
  <dc:creator>mary</dc:creator>
  <cp:lastModifiedBy>FRONT</cp:lastModifiedBy>
  <cp:revision>6</cp:revision>
  <dcterms:created xsi:type="dcterms:W3CDTF">2019-07-16T20:51:30Z</dcterms:created>
  <dcterms:modified xsi:type="dcterms:W3CDTF">2024-08-01T14:23:15Z</dcterms:modified>
</cp:coreProperties>
</file>