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34987-15A6-4EAA-816D-3606B363579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EFDA6-D642-45E4-AE5B-051618CFE0A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EFDA6-D642-45E4-AE5B-051618CFE0A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21421-32BB-4641-8C03-DEA88BC183B6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AFF39-FF16-4E7A-ADB3-A89FA7D952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 Nagan A Napat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188640"/>
            <a:ext cx="457203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Ti </a:t>
            </a:r>
            <a:r>
              <a:rPr lang="en-US" b="1" dirty="0" err="1"/>
              <a:t>Nagan</a:t>
            </a:r>
            <a:r>
              <a:rPr lang="en-US" b="1" dirty="0"/>
              <a:t> A </a:t>
            </a:r>
            <a:r>
              <a:rPr lang="en-US" b="1" dirty="0" err="1" smtClean="0"/>
              <a:t>Napateg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1285860"/>
            <a:ext cx="7358114" cy="521497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Patgek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baliksen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ul-uliten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paragsaken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, o! </a:t>
            </a:r>
            <a:r>
              <a:rPr lang="en-US" sz="1800" b="1" dirty="0" err="1" smtClean="0">
                <a:solidFill>
                  <a:srgbClr val="FF0000"/>
                </a:solidFill>
              </a:rPr>
              <a:t>nagsam-iten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agbalbaliw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inkam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dayawen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Naganmo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a </a:t>
            </a:r>
            <a:r>
              <a:rPr lang="en-US" sz="1800" b="1" dirty="0" err="1" smtClean="0">
                <a:solidFill>
                  <a:srgbClr val="FF0000"/>
                </a:solidFill>
              </a:rPr>
              <a:t>napateg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nangnangruna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dakkel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Kapuyko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badanganna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Liwliwaenna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Paragsaken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Ladingit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pukawen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makaibaga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kasanot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kasam-itna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ikantak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102</Words>
  <Application>Microsoft Office PowerPoint</Application>
  <PresentationFormat>On-screen Show (4:3)</PresentationFormat>
  <Paragraphs>26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Ti Nagan A Napateg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 Nagan A Napateg </dc:title>
  <dc:creator>mary</dc:creator>
  <cp:lastModifiedBy>FRONT</cp:lastModifiedBy>
  <cp:revision>12</cp:revision>
  <dcterms:created xsi:type="dcterms:W3CDTF">2021-02-05T17:01:21Z</dcterms:created>
  <dcterms:modified xsi:type="dcterms:W3CDTF">2024-08-26T16:32:12Z</dcterms:modified>
</cp:coreProperties>
</file>