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5CE5-8C4F-4DC9-BF20-7A193619E6D2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99FB-E3A1-4A15-A359-639CEF44F8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ilver and Gold have I none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rebra i zlota mi br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4724400" cy="609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Srebra i zlota mi </a:t>
            </a:r>
            <a:r>
              <a:rPr lang="pl-PL" b="1" dirty="0" smtClean="0"/>
              <a:t>brak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057400"/>
            <a:ext cx="5029200" cy="3886200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Srebra i złota mi brak,</a:t>
            </a:r>
          </a:p>
          <a:p>
            <a:pPr algn="l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Lecz to, co mam, daję ci.</a:t>
            </a:r>
          </a:p>
          <a:p>
            <a:pPr algn="l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imię Pana Jezusa mego</a:t>
            </a:r>
          </a:p>
          <a:p>
            <a:pPr algn="l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Daj rękę, powstań i chodź.</a:t>
            </a:r>
          </a:p>
          <a:p>
            <a:pPr algn="l"/>
            <a:endParaRPr lang="pl-PL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chodząc, i skacząc wciąż Pana chwal,</a:t>
            </a:r>
          </a:p>
          <a:p>
            <a:pPr algn="l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chodząc, i skacząc wciąż Pana chwal.</a:t>
            </a:r>
          </a:p>
          <a:p>
            <a:pPr algn="l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Jezus Chrystus zbawić cię chce,</a:t>
            </a:r>
          </a:p>
          <a:p>
            <a:pPr algn="l"/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Daj rękę, powstań i chodź</a:t>
            </a: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Srebra i zlota mi brak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Srebra i zlota mi brak POLISH</dc:title>
  <dc:creator>FRONT</dc:creator>
  <cp:lastModifiedBy>FRONT</cp:lastModifiedBy>
  <cp:revision>4</cp:revision>
  <dcterms:created xsi:type="dcterms:W3CDTF">2024-08-18T22:13:11Z</dcterms:created>
  <dcterms:modified xsi:type="dcterms:W3CDTF">2024-08-21T13:16:31Z</dcterms:modified>
</cp:coreProperties>
</file>