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54CBD-3474-40F5-83BC-38750142EED0}" type="datetimeFigureOut">
              <a:rPr lang="en-US" smtClean="0"/>
              <a:pPr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54CBD-3474-40F5-83BC-38750142EED0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D4E37-09CD-4998-8644-A101C017DD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lber und Gold hab' ich n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399"/>
            <a:ext cx="6553200" cy="533401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Silber und Gold hab' ich </a:t>
            </a:r>
            <a:r>
              <a:rPr lang="de-DE" b="1" dirty="0" smtClean="0"/>
              <a:t>nicht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2133600"/>
            <a:ext cx="4495800" cy="350520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Silber und Gold hab' ich nicht,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was ich hab', gebe ich dir.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Namen Jesu Christi von Nazareth: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 auf und geh!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er ging und er sprang und er lobte Gott,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ging und er sprang und er lobte Gott.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Namen Jesu Christi von Nazareth: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 auf und geh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69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Silber und Gold hab' ich nicht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Silber und Gold hab' ich nicht german</dc:title>
  <dc:creator>FRONT</dc:creator>
  <cp:lastModifiedBy>FRONT</cp:lastModifiedBy>
  <cp:revision>6</cp:revision>
  <dcterms:created xsi:type="dcterms:W3CDTF">2024-08-18T03:58:44Z</dcterms:created>
  <dcterms:modified xsi:type="dcterms:W3CDTF">2024-08-19T14:52:48Z</dcterms:modified>
</cp:coreProperties>
</file>