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FE2A-5855-4421-A23E-1B0E23DB31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92C1-181D-4A83-8DE9-67730C540A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FE2A-5855-4421-A23E-1B0E23DB31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92C1-181D-4A83-8DE9-67730C540A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FE2A-5855-4421-A23E-1B0E23DB31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92C1-181D-4A83-8DE9-67730C540A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FE2A-5855-4421-A23E-1B0E23DB31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92C1-181D-4A83-8DE9-67730C540A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FE2A-5855-4421-A23E-1B0E23DB31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92C1-181D-4A83-8DE9-67730C540A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FE2A-5855-4421-A23E-1B0E23DB31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92C1-181D-4A83-8DE9-67730C540A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FE2A-5855-4421-A23E-1B0E23DB31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92C1-181D-4A83-8DE9-67730C540A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FE2A-5855-4421-A23E-1B0E23DB31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92C1-181D-4A83-8DE9-67730C540A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FE2A-5855-4421-A23E-1B0E23DB31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92C1-181D-4A83-8DE9-67730C540A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FE2A-5855-4421-A23E-1B0E23DB31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92C1-181D-4A83-8DE9-67730C540A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FE2A-5855-4421-A23E-1B0E23DB31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92C1-181D-4A83-8DE9-67730C540A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AFE2A-5855-4421-A23E-1B0E23DB31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992C1-181D-4A83-8DE9-67730C540A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ing the Bells of Heaven.jpg"/>
          <p:cNvPicPr>
            <a:picLocks noChangeAspect="1"/>
          </p:cNvPicPr>
          <p:nvPr userDrawn="1"/>
        </p:nvPicPr>
        <p:blipFill>
          <a:blip r:embed="rId14" cstate="print">
            <a:lum bright="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iang dan Gembira di Sur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28" y="142852"/>
            <a:ext cx="6286544" cy="500066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b="1" dirty="0" smtClean="0"/>
              <a:t>Riang </a:t>
            </a:r>
            <a:r>
              <a:rPr lang="it-IT" b="1" dirty="0" smtClean="0"/>
              <a:t>dan Gembira di </a:t>
            </a:r>
            <a:r>
              <a:rPr lang="it-IT" b="1" dirty="0" smtClean="0"/>
              <a:t>Surga</a:t>
            </a:r>
            <a:r>
              <a:rPr lang="en-US" b="1" dirty="0" smtClean="0"/>
              <a:t> </a:t>
            </a:r>
            <a:br>
              <a:rPr lang="en-US" b="1" dirty="0" smtClean="0"/>
            </a:br>
            <a:endParaRPr lang="it-IT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714356"/>
            <a:ext cx="3786214" cy="4567254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Riang dan gembira malak di surga!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 pulang anak yang sesat;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 berkenan menyambutnya seg'ra,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 yang merana dan penat.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"Mulia! Mulia!" lagu surgawi;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"Mulia! Mulia!" puji tak terp'ri;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Bala tentra surga Yang menyanyi t'rus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Lagu riang umat tertebus.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Riang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gembira malak di surga!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 dengan anak berdamai;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 jalan jahat ia t'lah jera,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mendapat hidup yang permai.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Riang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gembira malak di surga!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Adakan jamuan yang besar!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Kabar Kesukaan b'ritakan seg'ra: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berdosa t'lah jadi benar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107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Riang dan Gembira di Surga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Engel-Jubel</dc:title>
  <dc:creator>mary</dc:creator>
  <cp:lastModifiedBy>FRONT</cp:lastModifiedBy>
  <cp:revision>8</cp:revision>
  <dcterms:created xsi:type="dcterms:W3CDTF">2022-08-15T16:52:56Z</dcterms:created>
  <dcterms:modified xsi:type="dcterms:W3CDTF">2024-08-29T16:21:49Z</dcterms:modified>
</cp:coreProperties>
</file>