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480FF-E1CD-43E6-A090-6F9F5FD291C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38810-A09E-4482-AFD2-1DE27BD745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ão Doce o Nome de Jesus(Music Lowr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382000" cy="609600"/>
          </a:xfrm>
        </p:spPr>
        <p:txBody>
          <a:bodyPr>
            <a:noAutofit/>
          </a:bodyPr>
          <a:lstStyle/>
          <a:p>
            <a:r>
              <a:rPr lang="pt-BR" sz="3600" b="1" dirty="0"/>
              <a:t>Quão Doce o Nome de </a:t>
            </a:r>
            <a:r>
              <a:rPr lang="pt-BR" sz="3600" b="1" dirty="0" smtClean="0"/>
              <a:t>Jesus(Music:Lowry</a:t>
            </a:r>
            <a:r>
              <a:rPr lang="pt-BR" sz="3600" b="1" dirty="0" smtClean="0"/>
              <a:t>)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8458200" cy="51054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 o nome de Jesus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Ressoa ao que crê!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Temor e pranto vem tirar,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Alívio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conceder.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 ao espír’to dá,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peito em opressão;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Sacia a alma com maná,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 paz ao coração.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Nome! Rocha sobre a qual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edificação;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Escudo, abrigo, manancial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graça e salvação.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débil nosso coração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frio o sentir;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ao Te vermos vamos dar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Louvor mais digno a Ti.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Queremos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amor louvar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‘Té o fôlego findar,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triunfar no nome que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morte vem tragar.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110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Quão Doce o Nome de Jesus(Music:Lowry)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Quão Doce o Nome de Jesus (Music:Lowry)  portuguse</dc:title>
  <dc:creator>FRONT</dc:creator>
  <cp:lastModifiedBy>FRONT</cp:lastModifiedBy>
  <cp:revision>9</cp:revision>
  <dcterms:created xsi:type="dcterms:W3CDTF">2024-08-22T18:20:59Z</dcterms:created>
  <dcterms:modified xsi:type="dcterms:W3CDTF">2024-08-24T17:48:43Z</dcterms:modified>
</cp:coreProperties>
</file>