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5AF91-26E7-4F72-AD67-7F1555CEC7F3}" type="datetimeFigureOut">
              <a:rPr lang="en-US" smtClean="0"/>
              <a:pPr/>
              <a:t>8/16/2024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A1896-AF82-4158-AC8C-8BEDD76D026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zyjdź o Źródło błogosławieńst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457200"/>
            <a:ext cx="6705600" cy="609600"/>
          </a:xfrm>
        </p:spPr>
        <p:txBody>
          <a:bodyPr>
            <a:noAutofit/>
          </a:bodyPr>
          <a:lstStyle/>
          <a:p>
            <a:r>
              <a:rPr lang="en-US" sz="3600" b="1" dirty="0" err="1" smtClean="0"/>
              <a:t>Przyjdź</a:t>
            </a:r>
            <a:r>
              <a:rPr lang="en-US" sz="3600" b="1" dirty="0" smtClean="0"/>
              <a:t> o </a:t>
            </a:r>
            <a:r>
              <a:rPr lang="en-US" sz="3600" b="1" dirty="0" err="1" smtClean="0"/>
              <a:t>Źródło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błogosławieństw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209800"/>
            <a:ext cx="8001000" cy="3810000"/>
          </a:xfrm>
        </p:spPr>
        <p:txBody>
          <a:bodyPr numCol="2">
            <a:noAutofit/>
          </a:bodyPr>
          <a:lstStyle/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Przyjdź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źródło błogosławieństw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Wlej w me serce chwały pieśń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Strumień łask niewyczerpanych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Niechaj wzbudzi głośny śpiew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 ustach mych i w mojej duszy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Ogień swój rozpalić chciej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Golgocie grzech mój kruszy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Wielka moc miłości Twej</a:t>
            </a: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Jezus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znalazł mnie gdym błądził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 dala od Ojcowskich łąk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 ratować mnie od złego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Krew bezcenną przelał Swą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jak wielka dobroć Jego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 wyrazi tego nic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Przez dni wszystkie życia mego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Zbawco, chcę dziękować Ci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Wobec Twojej wielkiej łaski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Dłużny jestem życie swe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kajdany Twej dobroci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Zwiążą grzeszne serce me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Panie skłonny jestem błądzić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Skłonny, by opuścić Cię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Weź me serce i na wieki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Swą pieczęcią naznacz je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pl-PL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Wreszcie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gdy od grzechu wolny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Ujrzę twarzy Twojej blask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Będę wielbić Cię na wieki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 obfitość Twoich łask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Przyjdź mój Panie – Tyś tęsknotą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Odkupionej duszy mej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Niech Twój anioł mnie zabierze</a:t>
            </a:r>
          </a:p>
          <a:p>
            <a:pPr algn="l"/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 Królestwa chwały </a:t>
            </a:r>
            <a:r>
              <a:rPr lang="pl-PL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Twej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159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Przyjdź o Źródło błogosławieństw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Przyjdź do źródła wszelkiego błogosławieństwa polish</dc:title>
  <dc:creator>FRONT</dc:creator>
  <cp:lastModifiedBy>FRONT</cp:lastModifiedBy>
  <cp:revision>9</cp:revision>
  <dcterms:created xsi:type="dcterms:W3CDTF">2024-08-14T20:52:25Z</dcterms:created>
  <dcterms:modified xsi:type="dcterms:W3CDTF">2024-08-16T18:13:38Z</dcterms:modified>
</cp:coreProperties>
</file>