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FF120-66E9-40E7-9D5A-AFDA1DC14BE3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24E1F-476E-4B37-BE7A-C64D58D677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tsow Phyochak Jiang lona Bhant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315200" cy="914400"/>
          </a:xfrm>
        </p:spPr>
        <p:txBody>
          <a:bodyPr>
            <a:noAutofit/>
          </a:bodyPr>
          <a:lstStyle/>
          <a:p>
            <a:r>
              <a:rPr lang="en-US" sz="3600" b="1" dirty="0" err="1"/>
              <a:t>Potsow</a:t>
            </a:r>
            <a:r>
              <a:rPr lang="en-US" sz="3600" b="1" dirty="0"/>
              <a:t> </a:t>
            </a:r>
            <a:r>
              <a:rPr lang="en-US" sz="3600" b="1" dirty="0" err="1"/>
              <a:t>Phyochak</a:t>
            </a:r>
            <a:r>
              <a:rPr lang="en-US" sz="3600" b="1" dirty="0"/>
              <a:t> Jiang </a:t>
            </a:r>
            <a:r>
              <a:rPr lang="en-US" sz="3600" b="1" dirty="0" err="1"/>
              <a:t>lona</a:t>
            </a:r>
            <a:r>
              <a:rPr lang="en-US" sz="3600" b="1" dirty="0"/>
              <a:t> </a:t>
            </a:r>
            <a:r>
              <a:rPr lang="en-US" sz="3600" b="1" dirty="0" err="1" smtClean="0"/>
              <a:t>Bhanthi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91440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Khrista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phyochak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banthi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Echungren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topvü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’Bo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ka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Ntssontson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pfutsson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düngkachia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Potson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phyochak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bhanthi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Bhanthi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bhanthi</a:t>
            </a:r>
            <a:r>
              <a:rPr lang="en-US" sz="1800" b="1" dirty="0" smtClean="0">
                <a:solidFill>
                  <a:srgbClr val="FF0000"/>
                </a:solidFill>
              </a:rPr>
              <a:t>, A </a:t>
            </a:r>
            <a:r>
              <a:rPr lang="en-US" sz="1800" b="1" dirty="0" err="1" smtClean="0">
                <a:solidFill>
                  <a:srgbClr val="FF0000"/>
                </a:solidFill>
              </a:rPr>
              <a:t>Shanchopvui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Potson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phyochakjiang</a:t>
            </a:r>
            <a:r>
              <a:rPr lang="en-US" sz="1800" b="1" dirty="0" smtClean="0">
                <a:solidFill>
                  <a:srgbClr val="FF0000"/>
                </a:solidFill>
              </a:rPr>
              <a:t> lo </a:t>
            </a:r>
            <a:r>
              <a:rPr lang="en-US" sz="1800" b="1" dirty="0" err="1" smtClean="0">
                <a:solidFill>
                  <a:srgbClr val="FF0000"/>
                </a:solidFill>
              </a:rPr>
              <a:t>bhanthi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Bhanthi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bhanthi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Potson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phyochak</a:t>
            </a:r>
            <a:r>
              <a:rPr lang="en-US" sz="1800" b="1" dirty="0" smtClean="0">
                <a:solidFill>
                  <a:srgbClr val="FF0000"/>
                </a:solidFill>
              </a:rPr>
              <a:t> lo </a:t>
            </a:r>
            <a:r>
              <a:rPr lang="en-US" sz="1800" b="1" dirty="0" err="1" smtClean="0">
                <a:solidFill>
                  <a:srgbClr val="FF0000"/>
                </a:solidFill>
              </a:rPr>
              <a:t>ana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bathiala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Ünsenphio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Potson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phyochak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banthia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tsongryu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Potson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khyov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Potson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phyochak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bhanthi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Opvüi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Khrista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phyochak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bhanthi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Shankar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engakv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khyoa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Potson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phyochak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bhanthi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Phyochak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banthia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khüng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topv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Shanchopvui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tae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enghokav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Potson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phyochak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bhanthi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126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Potsow Phyochak Jiang lona Bhanthi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Potsow Phyochak Jiang lona Bhanthi LOTHA </dc:title>
  <dc:creator>FRONT</dc:creator>
  <cp:lastModifiedBy>FRONT</cp:lastModifiedBy>
  <cp:revision>36</cp:revision>
  <dcterms:created xsi:type="dcterms:W3CDTF">2024-07-30T14:45:48Z</dcterms:created>
  <dcterms:modified xsi:type="dcterms:W3CDTF">2024-08-02T16:03:52Z</dcterms:modified>
</cp:coreProperties>
</file>