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39F61-8D46-424D-B620-E83F28C14DB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9DDB4-004B-4CDF-9412-F0CA2EF767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lver and Gold have I n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tru şi I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124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Petru</a:t>
            </a:r>
            <a:r>
              <a:rPr lang="en-US" b="1" dirty="0"/>
              <a:t> </a:t>
            </a:r>
            <a:r>
              <a:rPr lang="en-US" b="1" dirty="0" err="1"/>
              <a:t>şi</a:t>
            </a:r>
            <a:r>
              <a:rPr lang="en-US" b="1" dirty="0"/>
              <a:t> </a:t>
            </a:r>
            <a:r>
              <a:rPr lang="en-US" b="1" dirty="0" err="1" smtClean="0"/>
              <a:t>Ioan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81200"/>
            <a:ext cx="3962400" cy="40386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Petru şi Ioan au pornit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templu cu pasul grăbit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poart-un olog i-a oprit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Vrând milă dar, ei i-au vorbit: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Aur şi argint nu avem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însă ce avem vrei primii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Sfânt Numele lui Isus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 umblă nu mai ologi.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El sărind şi umblând lăuda pe Isus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Sărind şi umblând lăuda pe Isus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Sfânt Numele lui Isus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 umblă nu mai ologi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Petru şi Ioan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Petru şi Ioan romania</dc:title>
  <dc:creator>FRONT</dc:creator>
  <cp:lastModifiedBy>FRONT</cp:lastModifiedBy>
  <cp:revision>8</cp:revision>
  <dcterms:created xsi:type="dcterms:W3CDTF">2024-08-18T04:13:50Z</dcterms:created>
  <dcterms:modified xsi:type="dcterms:W3CDTF">2024-08-19T14:01:31Z</dcterms:modified>
</cp:coreProperties>
</file>