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D7BB0-53B2-486F-8DF3-49467CDC0F37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2B4DE-9A90-46AA-B4DF-292876B4BF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D7BB0-53B2-486F-8DF3-49467CDC0F37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2B4DE-9A90-46AA-B4DF-292876B4BF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D7BB0-53B2-486F-8DF3-49467CDC0F37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2B4DE-9A90-46AA-B4DF-292876B4BF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D7BB0-53B2-486F-8DF3-49467CDC0F37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2B4DE-9A90-46AA-B4DF-292876B4BF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D7BB0-53B2-486F-8DF3-49467CDC0F37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2B4DE-9A90-46AA-B4DF-292876B4BF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D7BB0-53B2-486F-8DF3-49467CDC0F37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2B4DE-9A90-46AA-B4DF-292876B4BF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D7BB0-53B2-486F-8DF3-49467CDC0F37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2B4DE-9A90-46AA-B4DF-292876B4BF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D7BB0-53B2-486F-8DF3-49467CDC0F37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2B4DE-9A90-46AA-B4DF-292876B4BF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D7BB0-53B2-486F-8DF3-49467CDC0F37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2B4DE-9A90-46AA-B4DF-292876B4BF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D7BB0-53B2-486F-8DF3-49467CDC0F37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2B4DE-9A90-46AA-B4DF-292876B4BF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D7BB0-53B2-486F-8DF3-49467CDC0F37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2B4DE-9A90-46AA-B4DF-292876B4BFE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D7BB0-53B2-486F-8DF3-49467CDC0F37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2B4DE-9A90-46AA-B4DF-292876B4BF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O How Sweet The Name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gkatam-is paminawon ang ngalan ni Jesus(Music Lowry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6200" y="0"/>
            <a:ext cx="9372600" cy="685800"/>
          </a:xfrm>
        </p:spPr>
        <p:txBody>
          <a:bodyPr>
            <a:normAutofit/>
          </a:bodyPr>
          <a:lstStyle/>
          <a:p>
            <a:r>
              <a:rPr lang="en-US" sz="2900" b="1" dirty="0" err="1" smtClean="0"/>
              <a:t>Pagkatam</a:t>
            </a:r>
            <a:r>
              <a:rPr lang="en-US" sz="2900" b="1" dirty="0" smtClean="0"/>
              <a:t>-is </a:t>
            </a:r>
            <a:r>
              <a:rPr lang="en-US" sz="2900" b="1" dirty="0" err="1" smtClean="0"/>
              <a:t>paminawon</a:t>
            </a:r>
            <a:r>
              <a:rPr lang="en-US" sz="2900" b="1" dirty="0" smtClean="0"/>
              <a:t> </a:t>
            </a:r>
            <a:r>
              <a:rPr lang="en-US" sz="2900" b="1" dirty="0" err="1" smtClean="0"/>
              <a:t>ang</a:t>
            </a:r>
            <a:r>
              <a:rPr lang="en-US" sz="2900" b="1" dirty="0" smtClean="0"/>
              <a:t> </a:t>
            </a:r>
            <a:r>
              <a:rPr lang="en-US" sz="2900" b="1" dirty="0" err="1" smtClean="0"/>
              <a:t>ngalan</a:t>
            </a:r>
            <a:r>
              <a:rPr lang="en-US" sz="2900" b="1" dirty="0" smtClean="0"/>
              <a:t> </a:t>
            </a:r>
            <a:r>
              <a:rPr lang="en-US" sz="2900" b="1" dirty="0" err="1" smtClean="0"/>
              <a:t>ni</a:t>
            </a:r>
            <a:r>
              <a:rPr lang="en-US" sz="2900" b="1" dirty="0" smtClean="0"/>
              <a:t> Jesus(</a:t>
            </a:r>
            <a:r>
              <a:rPr lang="en-US" sz="2900" b="1" dirty="0" err="1" smtClean="0"/>
              <a:t>Music:Lowry</a:t>
            </a:r>
            <a:r>
              <a:rPr lang="en-US" sz="2900" b="1" dirty="0" smtClean="0"/>
              <a:t>)</a:t>
            </a:r>
            <a:endParaRPr lang="en-US" sz="29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762000"/>
            <a:ext cx="2971800" cy="5715000"/>
          </a:xfrm>
        </p:spPr>
        <p:txBody>
          <a:bodyPr numCol="1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Pagkatam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-is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paminawon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Makahupay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kasubo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Sakit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makkaayo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Nagkuha’s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kahadlok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Nagkuha’s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kahadlok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Makahupay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kasubo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Sakit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makkaayo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Nagbuhi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espiritu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Kalinaw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sulod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gigutom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Pahulay’s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gikapoy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Pahulay’s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gikapoy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Pahulay’s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gikapoy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gigutom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Pahulay’s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gikapoy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69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Pagkatam-is paminawon ang ngalan ni Jesus(Music:Lowry)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Pagkatam-is paminawon Ang Ngalan ni Jesus  cebuano</dc:title>
  <dc:creator>FRONT</dc:creator>
  <cp:lastModifiedBy>FRONT</cp:lastModifiedBy>
  <cp:revision>16</cp:revision>
  <dcterms:created xsi:type="dcterms:W3CDTF">2024-05-11T21:36:08Z</dcterms:created>
  <dcterms:modified xsi:type="dcterms:W3CDTF">2024-08-23T14:39:57Z</dcterms:modified>
</cp:coreProperties>
</file>