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318F7-7FEE-4A69-87F9-ECAC1E4E572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962FA-157C-405A-B02F-7C1E62523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318F7-7FEE-4A69-87F9-ECAC1E4E572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962FA-157C-405A-B02F-7C1E62523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318F7-7FEE-4A69-87F9-ECAC1E4E572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962FA-157C-405A-B02F-7C1E62523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318F7-7FEE-4A69-87F9-ECAC1E4E572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962FA-157C-405A-B02F-7C1E62523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318F7-7FEE-4A69-87F9-ECAC1E4E572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962FA-157C-405A-B02F-7C1E62523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318F7-7FEE-4A69-87F9-ECAC1E4E572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962FA-157C-405A-B02F-7C1E62523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318F7-7FEE-4A69-87F9-ECAC1E4E572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962FA-157C-405A-B02F-7C1E62523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318F7-7FEE-4A69-87F9-ECAC1E4E572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962FA-157C-405A-B02F-7C1E62523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318F7-7FEE-4A69-87F9-ECAC1E4E572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962FA-157C-405A-B02F-7C1E62523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318F7-7FEE-4A69-87F9-ECAC1E4E572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962FA-157C-405A-B02F-7C1E62523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318F7-7FEE-4A69-87F9-ECAC1E4E572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962FA-157C-405A-B02F-7C1E62523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318F7-7FEE-4A69-87F9-ECAC1E4E572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962FA-157C-405A-B02F-7C1E6252327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Name of Jesus.pn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gkatam-is Ngalang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tWYH-4uT-Ak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52400"/>
            <a:ext cx="59436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Pagkatam</a:t>
            </a:r>
            <a:r>
              <a:rPr lang="en-US" b="1" dirty="0" smtClean="0"/>
              <a:t>-is </a:t>
            </a:r>
            <a:r>
              <a:rPr lang="en-US" b="1" dirty="0" err="1" smtClean="0"/>
              <a:t>Ngalang</a:t>
            </a:r>
            <a:r>
              <a:rPr lang="en-US" b="1" dirty="0" smtClean="0"/>
              <a:t> </a:t>
            </a:r>
            <a:r>
              <a:rPr lang="en-US" b="1" dirty="0" smtClean="0"/>
              <a:t>Jesus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914400"/>
            <a:ext cx="6477000" cy="57150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Pagkatam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-is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Kanunay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pagaawiton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Naghingpit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kalipay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Bililhong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  <a:hlinkClick r:id="rId2"/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  <a:hlinkClick r:id="rId2"/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Jesus, </a:t>
            </a:r>
            <a:r>
              <a:rPr lang="en-US" sz="1800" b="1" dirty="0" err="1" smtClean="0">
                <a:solidFill>
                  <a:srgbClr val="FF0000"/>
                </a:solidFill>
              </a:rPr>
              <a:t>Opagkatam</a:t>
            </a:r>
            <a:r>
              <a:rPr lang="en-US" sz="1800" b="1" dirty="0" smtClean="0">
                <a:solidFill>
                  <a:srgbClr val="FF0000"/>
                </a:solidFill>
              </a:rPr>
              <a:t>-is.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Jesus</a:t>
            </a:r>
            <a:r>
              <a:rPr lang="en-US" sz="1800" b="1" dirty="0" smtClean="0">
                <a:solidFill>
                  <a:srgbClr val="FF0000"/>
                </a:solidFill>
              </a:rPr>
              <a:t>, way </a:t>
            </a:r>
            <a:r>
              <a:rPr lang="en-US" sz="1800" b="1" dirty="0" err="1" smtClean="0">
                <a:solidFill>
                  <a:srgbClr val="FF0000"/>
                </a:solidFill>
              </a:rPr>
              <a:t>pagkabahin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Jesus </a:t>
            </a:r>
            <a:r>
              <a:rPr lang="en-US" sz="1800" b="1" dirty="0" err="1" smtClean="0">
                <a:solidFill>
                  <a:srgbClr val="FF0000"/>
                </a:solidFill>
              </a:rPr>
              <a:t>akong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awiton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Takus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daygon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dayon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Gihigugma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kinabuhi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Matag-adlaw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nagsangkap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Higugmaon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gihigugma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nagalipay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Mag-awit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kanunay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Daygon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pulong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makaasoy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-is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isinggit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pagdayeg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Tawgon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Jesus.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96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Pagkatam-is Ngalang Jesus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Pagkatam-is Ngalang Jesus cebuano</dc:title>
  <dc:creator>FRONT</dc:creator>
  <cp:lastModifiedBy>FRONT</cp:lastModifiedBy>
  <cp:revision>17</cp:revision>
  <dcterms:created xsi:type="dcterms:W3CDTF">2024-08-26T17:00:54Z</dcterms:created>
  <dcterms:modified xsi:type="dcterms:W3CDTF">2024-08-27T14:14:44Z</dcterms:modified>
</cp:coreProperties>
</file>