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F5151-25A4-4402-A663-9223E4619581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822A9-4443-4556-B916-E4ACFF6907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ubod sa Panala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 </a:t>
            </a:r>
            <a:r>
              <a:rPr lang="en-US" b="1" dirty="0" err="1"/>
              <a:t>Tubod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 smtClean="0"/>
              <a:t>Panalangin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914400"/>
            <a:ext cx="64008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</a:t>
            </a:r>
            <a:r>
              <a:rPr lang="en-US" sz="1600" b="1" dirty="0" err="1" smtClean="0">
                <a:solidFill>
                  <a:schemeClr val="tx1"/>
                </a:solidFill>
              </a:rPr>
              <a:t>Tubod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panalangin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hangyo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</a:t>
            </a:r>
            <a:r>
              <a:rPr lang="en-US" sz="16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kasingkasing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Ipaduyog’s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Imoha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Tudloi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kantahon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pagdayeg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Grasya</a:t>
            </a:r>
            <a:r>
              <a:rPr lang="en-US" sz="16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pagadaygon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gugma</a:t>
            </a:r>
            <a:r>
              <a:rPr lang="en-US" sz="1600" b="1" dirty="0" smtClean="0">
                <a:solidFill>
                  <a:schemeClr val="tx1"/>
                </a:solidFill>
              </a:rPr>
              <a:t> Mo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dako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Gidala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dinhi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Pinaagi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grasya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paagi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Mouli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Himaya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Gipangita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</a:t>
            </a:r>
            <a:r>
              <a:rPr lang="en-US" sz="1600" b="1" dirty="0" smtClean="0">
                <a:solidFill>
                  <a:schemeClr val="tx1"/>
                </a:solidFill>
              </a:rPr>
              <a:t> Jesus Cristo,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dihang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nawala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Aron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makaluwas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mihatag’s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dugo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Pagkadako’s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utang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Ngadto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grasya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Apan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dughan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Dali </a:t>
            </a:r>
            <a:r>
              <a:rPr lang="en-US" sz="1600" b="1" dirty="0" err="1" smtClean="0">
                <a:solidFill>
                  <a:schemeClr val="tx1"/>
                </a:solidFill>
              </a:rPr>
              <a:t>mobiya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Niya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Itugot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kamaayo</a:t>
            </a:r>
            <a:r>
              <a:rPr lang="en-US" sz="16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Mogapos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kasingkasing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Itugyan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Kanimo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117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Tubod sa Panalangin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Tubod sa Panalangin cebuano</dc:title>
  <dc:creator>FRONT</dc:creator>
  <cp:lastModifiedBy>FRONT</cp:lastModifiedBy>
  <cp:revision>6</cp:revision>
  <dcterms:created xsi:type="dcterms:W3CDTF">2024-08-14T20:45:21Z</dcterms:created>
  <dcterms:modified xsi:type="dcterms:W3CDTF">2024-08-16T15:17:45Z</dcterms:modified>
</cp:coreProperties>
</file>