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5A762-1AE1-4656-B274-22BE1AB2202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17221-52B1-47A2-8D66-6FDC41A281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zama nganyira Yes' ibingoy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Nzama</a:t>
            </a:r>
            <a:r>
              <a:rPr lang="en-US" b="1" dirty="0" smtClean="0"/>
              <a:t> </a:t>
            </a:r>
            <a:r>
              <a:rPr lang="en-US" b="1" dirty="0" err="1" smtClean="0"/>
              <a:t>nganyira</a:t>
            </a:r>
            <a:r>
              <a:rPr lang="en-US" b="1" dirty="0" smtClean="0"/>
              <a:t> Yes' </a:t>
            </a:r>
            <a:r>
              <a:rPr lang="en-US" b="1" dirty="0" err="1" smtClean="0"/>
              <a:t>ibingoye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2895600" cy="43434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nganyira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ibingoye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Sinzovyihererana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Mmutakambiye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antabara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ankunda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Nzama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nganyira</a:t>
            </a:r>
            <a:r>
              <a:rPr lang="en-US" sz="1400" b="1" dirty="0" smtClean="0">
                <a:solidFill>
                  <a:srgbClr val="FF0000"/>
                </a:solidFill>
              </a:rPr>
              <a:t> Yes' </a:t>
            </a:r>
            <a:r>
              <a:rPr lang="en-US" sz="1400" b="1" dirty="0" err="1" smtClean="0">
                <a:solidFill>
                  <a:srgbClr val="FF0000"/>
                </a:solidFill>
              </a:rPr>
              <a:t>ibingoye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Sinzovyihererana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nd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umwe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Nzama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nganyira</a:t>
            </a:r>
            <a:r>
              <a:rPr lang="en-US" sz="1400" b="1" dirty="0" smtClean="0">
                <a:solidFill>
                  <a:srgbClr val="FF0000"/>
                </a:solidFill>
              </a:rPr>
              <a:t> Yes' </a:t>
            </a:r>
            <a:r>
              <a:rPr lang="en-US" sz="1400" b="1" dirty="0" err="1" smtClean="0">
                <a:solidFill>
                  <a:srgbClr val="FF0000"/>
                </a:solidFill>
              </a:rPr>
              <a:t>ibingoye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Simfis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uwundi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Mutabazi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nganyira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ibindusha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Mugenz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Mbimwiganiye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abinkiza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Azondemesha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n'ibindwanya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bingerageza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mfise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Ivyahora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bimbabaza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nabiremetse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Is'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irageza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kunyosha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ansuke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ntakambiy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nkabitsinda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Nzama nganyira Yes' ibingoye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Nzama nganyira Yes' ibingoye 47 Kinyarwanda</dc:title>
  <dc:creator>FRONT</dc:creator>
  <cp:lastModifiedBy>FRONT</cp:lastModifiedBy>
  <cp:revision>7</cp:revision>
  <dcterms:created xsi:type="dcterms:W3CDTF">2024-08-07T01:07:47Z</dcterms:created>
  <dcterms:modified xsi:type="dcterms:W3CDTF">2024-08-13T14:16:55Z</dcterms:modified>
</cp:coreProperties>
</file>