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2F33F-0941-49BC-A8D2-17D0CE13C816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71D5-825D-4912-9AA6-5EA97382D0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ma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29718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Nama</a:t>
            </a:r>
            <a:r>
              <a:rPr lang="en-US" b="1" dirty="0"/>
              <a:t> </a:t>
            </a:r>
            <a:r>
              <a:rPr lang="en-US" b="1" dirty="0" err="1" smtClean="0"/>
              <a:t>Yesus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62000"/>
            <a:ext cx="28194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menyegarkan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Reff</a:t>
            </a:r>
            <a:r>
              <a:rPr lang="en-US" sz="1600" b="1" dirty="0" smtClean="0">
                <a:solidFill>
                  <a:srgbClr val="FF0000"/>
                </a:solidFill>
              </a:rPr>
              <a:t> 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terindah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berubah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kupuji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untuk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s'lama-lamanya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mengenyahkan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kucinta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kugemar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menyegarkan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81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Nama Yesus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Nama Yesus indonesia</dc:title>
  <dc:creator>FRONT</dc:creator>
  <cp:lastModifiedBy>FRONT</cp:lastModifiedBy>
  <cp:revision>5</cp:revision>
  <dcterms:created xsi:type="dcterms:W3CDTF">2024-08-26T17:17:52Z</dcterms:created>
  <dcterms:modified xsi:type="dcterms:W3CDTF">2024-08-27T14:04:06Z</dcterms:modified>
</cp:coreProperties>
</file>