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1E51B-803A-4BA0-B62C-FCDB32799868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E779E-BACD-402E-A47D-6341E896E4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umu Kwa Aha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Nadumu</a:t>
            </a:r>
            <a:r>
              <a:rPr lang="en-US" b="1" dirty="0" smtClean="0"/>
              <a:t> </a:t>
            </a:r>
            <a:r>
              <a:rPr lang="en-US" b="1" dirty="0" err="1" smtClean="0"/>
              <a:t>Kwa</a:t>
            </a:r>
            <a:r>
              <a:rPr lang="en-US" b="1" dirty="0" smtClean="0"/>
              <a:t> </a:t>
            </a:r>
            <a:r>
              <a:rPr lang="en-US" b="1" dirty="0" err="1" smtClean="0"/>
              <a:t>Ahadi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83058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asifiwe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Nitamwimbia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atukuzwe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Dumu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dumu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Nadumu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ahadi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</a:t>
            </a:r>
            <a:r>
              <a:rPr lang="en-US" sz="1800" b="1" dirty="0" smtClean="0">
                <a:solidFill>
                  <a:srgbClr val="FF0000"/>
                </a:solidFill>
              </a:rPr>
              <a:t> Bwana </a:t>
            </a:r>
            <a:r>
              <a:rPr lang="en-US" sz="1800" b="1" dirty="0" err="1" smtClean="0">
                <a:solidFill>
                  <a:srgbClr val="FF0000"/>
                </a:solidFill>
              </a:rPr>
              <a:t>wangu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Dumu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dumu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Nadumu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ahadi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Mungu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zisizokosa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nitashinda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nafahamu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utakaso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mkamilifu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nimefungwa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Nitashinda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sitakosa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nitasikia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nimepumzika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135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Nadumu Kwa Ahadi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Nadumu Kwa Ahadi Swahili </dc:title>
  <dc:creator>FRONT</dc:creator>
  <cp:lastModifiedBy>FRONT</cp:lastModifiedBy>
  <cp:revision>11</cp:revision>
  <dcterms:created xsi:type="dcterms:W3CDTF">2024-07-28T21:52:58Z</dcterms:created>
  <dcterms:modified xsi:type="dcterms:W3CDTF">2024-08-02T15:24:20Z</dcterms:modified>
</cp:coreProperties>
</file>