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4145-F609-46E2-BF7F-DA4202FC377E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4DA41-496F-422C-86F0-C45C6D3EB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ganga mwiza ni K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Muganga</a:t>
            </a:r>
            <a:r>
              <a:rPr lang="en-US" b="1" dirty="0" smtClean="0"/>
              <a:t> </a:t>
            </a:r>
            <a:r>
              <a:rPr lang="en-US" b="1" dirty="0" err="1" smtClean="0"/>
              <a:t>mwiza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err="1" smtClean="0"/>
              <a:t>Kristo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533400"/>
            <a:ext cx="3124200" cy="4114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wucu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avyur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abahenutse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wumv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Indiirimbo</a:t>
            </a:r>
            <a:r>
              <a:rPr lang="en-US" sz="1800" b="1" dirty="0" smtClean="0">
                <a:solidFill>
                  <a:srgbClr val="FF0000"/>
                </a:solidFill>
              </a:rPr>
              <a:t> z' </a:t>
            </a:r>
            <a:r>
              <a:rPr lang="en-US" sz="1800" b="1" dirty="0" err="1" smtClean="0">
                <a:solidFill>
                  <a:srgbClr val="FF0000"/>
                </a:solidFill>
              </a:rPr>
              <a:t>Imana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Ijwi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nk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irya</a:t>
            </a:r>
            <a:r>
              <a:rPr lang="en-US" sz="1800" b="1" dirty="0" smtClean="0">
                <a:solidFill>
                  <a:srgbClr val="FF0000"/>
                </a:solidFill>
              </a:rPr>
              <a:t> kern,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Natwe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turirimbe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. </a:t>
            </a:r>
            <a:r>
              <a:rPr lang="en-US" sz="1800" b="1" dirty="0" err="1" smtClean="0">
                <a:solidFill>
                  <a:srgbClr val="FF0000"/>
                </a:solidFill>
              </a:rPr>
              <a:t>Y'esu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cakuwe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wumv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Azokujana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Kunezeranwa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rikuru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Dushim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Imyaka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Muganga mwiza ni Kristo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Muganga mwiza ni Kristo  Kinyarwanda </dc:title>
  <dc:creator>FRONT</dc:creator>
  <cp:lastModifiedBy>FRONT</cp:lastModifiedBy>
  <cp:revision>5</cp:revision>
  <dcterms:created xsi:type="dcterms:W3CDTF">2024-04-27T14:24:15Z</dcterms:created>
  <dcterms:modified xsi:type="dcterms:W3CDTF">2024-08-06T16:51:40Z</dcterms:modified>
</cp:coreProperties>
</file>