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5A13-5EC6-4087-959F-15D59BB6C5C4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999A-B837-4ED5-8DA5-A4A518FB83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5A13-5EC6-4087-959F-15D59BB6C5C4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999A-B837-4ED5-8DA5-A4A518FB83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5A13-5EC6-4087-959F-15D59BB6C5C4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999A-B837-4ED5-8DA5-A4A518FB83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5A13-5EC6-4087-959F-15D59BB6C5C4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999A-B837-4ED5-8DA5-A4A518FB83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5A13-5EC6-4087-959F-15D59BB6C5C4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999A-B837-4ED5-8DA5-A4A518FB83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5A13-5EC6-4087-959F-15D59BB6C5C4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999A-B837-4ED5-8DA5-A4A518FB83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5A13-5EC6-4087-959F-15D59BB6C5C4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999A-B837-4ED5-8DA5-A4A518FB83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5A13-5EC6-4087-959F-15D59BB6C5C4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999A-B837-4ED5-8DA5-A4A518FB83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5A13-5EC6-4087-959F-15D59BB6C5C4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999A-B837-4ED5-8DA5-A4A518FB83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5A13-5EC6-4087-959F-15D59BB6C5C4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999A-B837-4ED5-8DA5-A4A518FB83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5A13-5EC6-4087-959F-15D59BB6C5C4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999A-B837-4ED5-8DA5-A4A518FB83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45A13-5EC6-4087-959F-15D59BB6C5C4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E999A-B837-4ED5-8DA5-A4A518FB83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teteeni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52400"/>
            <a:ext cx="33528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Mteteeni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95400"/>
            <a:ext cx="5867400" cy="4419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Mteteeni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Mlio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Askari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Inueni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Mkae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Vitani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Hatuchoki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Washindwe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Amiliki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Mteteeni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Vita 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Vikali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Atashinda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Mteteeni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Ushujaa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Mwili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Hazitatufaa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Vaeni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Kesheni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Mkiomba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Sirudini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Nyuma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Mteteeni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Vita 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Vikali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Wamdharau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Hawamkubali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Atamiliki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Tusitie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Vitani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Twashinda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hakika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98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Mteteeni Yesu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Mteteeni Yesu  </dc:title>
  <dc:creator>FRONT</dc:creator>
  <cp:lastModifiedBy>FRONT</cp:lastModifiedBy>
  <cp:revision>6</cp:revision>
  <dcterms:created xsi:type="dcterms:W3CDTF">2024-08-29T18:55:25Z</dcterms:created>
  <dcterms:modified xsi:type="dcterms:W3CDTF">2024-08-31T15:19:58Z</dcterms:modified>
</cp:coreProperties>
</file>