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2FE5-6EC4-4E10-BBA3-04BBEEE9915A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4969-2679-4F97-A0B0-7BF314D2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2FE5-6EC4-4E10-BBA3-04BBEEE9915A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4969-2679-4F97-A0B0-7BF314D2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2FE5-6EC4-4E10-BBA3-04BBEEE9915A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4969-2679-4F97-A0B0-7BF314D2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2FE5-6EC4-4E10-BBA3-04BBEEE9915A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4969-2679-4F97-A0B0-7BF314D2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2FE5-6EC4-4E10-BBA3-04BBEEE9915A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4969-2679-4F97-A0B0-7BF314D2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2FE5-6EC4-4E10-BBA3-04BBEEE9915A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4969-2679-4F97-A0B0-7BF314D2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2FE5-6EC4-4E10-BBA3-04BBEEE9915A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4969-2679-4F97-A0B0-7BF314D2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2FE5-6EC4-4E10-BBA3-04BBEEE9915A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4969-2679-4F97-A0B0-7BF314D2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2FE5-6EC4-4E10-BBA3-04BBEEE9915A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4969-2679-4F97-A0B0-7BF314D2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2FE5-6EC4-4E10-BBA3-04BBEEE9915A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4969-2679-4F97-A0B0-7BF314D2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2FE5-6EC4-4E10-BBA3-04BBEEE9915A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4969-2679-4F97-A0B0-7BF314D2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F2FE5-6EC4-4E10-BBA3-04BBEEE9915A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24969-2679-4F97-A0B0-7BF314D28A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sobindet Yetindeny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8794" y="0"/>
            <a:ext cx="5286412" cy="57150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Kosobindet</a:t>
            </a:r>
            <a:r>
              <a:rPr lang="en-US" b="1" dirty="0" smtClean="0"/>
              <a:t> </a:t>
            </a:r>
            <a:r>
              <a:rPr lang="en-US" b="1" dirty="0" err="1" smtClean="0"/>
              <a:t>Yetindenyu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43570" y="571480"/>
            <a:ext cx="2714644" cy="4067188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Kasobindet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Yetindennyo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kainennyi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Isoobi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muugulelwekyok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Itililech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inendet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Mie </a:t>
            </a:r>
            <a:r>
              <a:rPr lang="en-US" sz="1400" b="1" dirty="0" err="1" smtClean="0">
                <a:solidFill>
                  <a:srgbClr val="FF0000"/>
                </a:solidFill>
              </a:rPr>
              <a:t>kot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kainetabJesu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Siirei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kaina-ik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tugul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Ongilosu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inendet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Jesu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kosobindet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Kinyoun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chalwogikuk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kainet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ilosu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inendet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ng'onyuni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Alosu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tiseiywo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Inendet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sorunindet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ng'alekyik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tugul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Achame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kainennyi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Ribech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eutab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yetindet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matwa-ech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bunyondet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Igasigei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sobonwekyok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kainet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79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Kosobindet Yetindenyu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Kosobindet Yetindenyu</dc:title>
  <dc:creator>mary</dc:creator>
  <cp:lastModifiedBy>FRONT</cp:lastModifiedBy>
  <cp:revision>10</cp:revision>
  <dcterms:created xsi:type="dcterms:W3CDTF">2022-07-15T23:16:43Z</dcterms:created>
  <dcterms:modified xsi:type="dcterms:W3CDTF">2024-08-08T16:44:31Z</dcterms:modified>
</cp:coreProperties>
</file>