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E8EA6-AC22-497E-A4BF-0BE8B9FBD901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965C6-F8B6-4390-A737-C4191CFCB9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mwachi Je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1"/>
            <a:ext cx="3571900" cy="4286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Kamwachi</a:t>
            </a:r>
            <a:r>
              <a:rPr lang="en-US" b="1" dirty="0" smtClean="0"/>
              <a:t> </a:t>
            </a:r>
            <a:r>
              <a:rPr lang="en-US" b="1" dirty="0" err="1" smtClean="0"/>
              <a:t>Jeso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428604"/>
            <a:ext cx="3143272" cy="4210064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Kamwachi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ka-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iimutikyuk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Mamuch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aib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ngo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matoreta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Goigo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-a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eng'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nyalilwogik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Chama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Kiptaiyat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ak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koriba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Kamwachi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Jesu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Kamwachi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Jesu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Mamuch</a:t>
            </a:r>
            <a:r>
              <a:rPr lang="en-US" sz="1400" b="1" dirty="0" smtClean="0">
                <a:solidFill>
                  <a:srgbClr val="FF0000"/>
                </a:solidFill>
              </a:rPr>
              <a:t>' </a:t>
            </a:r>
            <a:r>
              <a:rPr lang="en-US" sz="1400" b="1" dirty="0" err="1" smtClean="0">
                <a:solidFill>
                  <a:srgbClr val="FF0000"/>
                </a:solidFill>
              </a:rPr>
              <a:t>aib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milet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anege</a:t>
            </a:r>
            <a:r>
              <a:rPr lang="en-US" sz="14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Kamwachi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Jesu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  <a:r>
              <a:rPr lang="en-US" sz="1400" b="1" dirty="0" err="1" smtClean="0">
                <a:solidFill>
                  <a:srgbClr val="FF0000"/>
                </a:solidFill>
              </a:rPr>
              <a:t>Kamwachi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Jesu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Toretindennyu</a:t>
            </a:r>
            <a:r>
              <a:rPr lang="en-US" sz="1400" b="1" dirty="0" smtClean="0">
                <a:solidFill>
                  <a:srgbClr val="FF0000"/>
                </a:solidFill>
              </a:rPr>
              <a:t>, Ne </a:t>
            </a:r>
            <a:r>
              <a:rPr lang="en-US" sz="1400" b="1" dirty="0" err="1" smtClean="0">
                <a:solidFill>
                  <a:srgbClr val="FF0000"/>
                </a:solidFill>
              </a:rPr>
              <a:t>Inegei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Kamwachi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nyalilwogikyuk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Chornet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iman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rirenagei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Igiila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ye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yomset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Kona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Inendet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aterteris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Amache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mising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Yetindet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</a:t>
            </a:r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chamei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koib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nyigisindo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toreta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eng'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nyalilda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Ak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kogimita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eng'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bandanyu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Kuura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ng'onyuni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ayai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chalwokto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Agase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yomset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atgai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tugul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long' et ne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ateekto-ege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Ak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komuktawa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aterteris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Kamwachi Jeso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Kamwachi Jeso</dc:title>
  <dc:creator>mary</dc:creator>
  <cp:lastModifiedBy>FRONT</cp:lastModifiedBy>
  <cp:revision>13</cp:revision>
  <dcterms:created xsi:type="dcterms:W3CDTF">2022-05-14T20:44:49Z</dcterms:created>
  <dcterms:modified xsi:type="dcterms:W3CDTF">2024-08-13T14:32:28Z</dcterms:modified>
</cp:coreProperties>
</file>